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80" r:id="rId1"/>
  </p:sldMasterIdLst>
  <p:notesMasterIdLst>
    <p:notesMasterId r:id="rId16"/>
  </p:notesMasterIdLst>
  <p:sldIdLst>
    <p:sldId id="273" r:id="rId2"/>
    <p:sldId id="256" r:id="rId3"/>
    <p:sldId id="258" r:id="rId4"/>
    <p:sldId id="261" r:id="rId5"/>
    <p:sldId id="264" r:id="rId6"/>
    <p:sldId id="280" r:id="rId7"/>
    <p:sldId id="266" r:id="rId8"/>
    <p:sldId id="281" r:id="rId9"/>
    <p:sldId id="275" r:id="rId10"/>
    <p:sldId id="267" r:id="rId11"/>
    <p:sldId id="279" r:id="rId12"/>
    <p:sldId id="282" r:id="rId13"/>
    <p:sldId id="269" r:id="rId14"/>
    <p:sldId id="271" r:id="rId15"/>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83" d="100"/>
          <a:sy n="83" d="100"/>
        </p:scale>
        <p:origin x="-450" y="-78"/>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8E5E17F-A1EE-45C9-9EAA-32A63545F3D9}" type="datetimeFigureOut">
              <a:rPr lang="ru-RU" smtClean="0"/>
              <a:pPr/>
              <a:t>02.12.2009</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78E7F00-C3AB-4A33-BC64-7BA81EE2EBF0}" type="slidenum">
              <a:rPr lang="ru-RU" smtClean="0"/>
              <a:pPr/>
              <a:t>‹#›</a:t>
            </a:fld>
            <a:endParaRPr lang="ru-RU"/>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a:p>
        </p:txBody>
      </p:sp>
      <p:sp>
        <p:nvSpPr>
          <p:cNvPr id="4" name="Номер слайда 3"/>
          <p:cNvSpPr>
            <a:spLocks noGrp="1"/>
          </p:cNvSpPr>
          <p:nvPr>
            <p:ph type="sldNum" sz="quarter" idx="10"/>
          </p:nvPr>
        </p:nvSpPr>
        <p:spPr/>
        <p:txBody>
          <a:bodyPr/>
          <a:lstStyle/>
          <a:p>
            <a:fld id="{F78E7F00-C3AB-4A33-BC64-7BA81EE2EBF0}" type="slidenum">
              <a:rPr lang="ru-RU" smtClean="0"/>
              <a:pPr/>
              <a:t>1</a:t>
            </a:fld>
            <a:endParaRPr lang="ru-RU"/>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a:p>
        </p:txBody>
      </p:sp>
      <p:sp>
        <p:nvSpPr>
          <p:cNvPr id="4" name="Номер слайда 3"/>
          <p:cNvSpPr>
            <a:spLocks noGrp="1"/>
          </p:cNvSpPr>
          <p:nvPr>
            <p:ph type="sldNum" sz="quarter" idx="10"/>
          </p:nvPr>
        </p:nvSpPr>
        <p:spPr/>
        <p:txBody>
          <a:bodyPr/>
          <a:lstStyle/>
          <a:p>
            <a:fld id="{F78E7F00-C3AB-4A33-BC64-7BA81EE2EBF0}" type="slidenum">
              <a:rPr lang="ru-RU" smtClean="0"/>
              <a:pPr/>
              <a:t>2</a:t>
            </a:fld>
            <a:endParaRPr lang="ru-RU"/>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a:p>
        </p:txBody>
      </p:sp>
      <p:sp>
        <p:nvSpPr>
          <p:cNvPr id="4" name="Номер слайда 3"/>
          <p:cNvSpPr>
            <a:spLocks noGrp="1"/>
          </p:cNvSpPr>
          <p:nvPr>
            <p:ph type="sldNum" sz="quarter" idx="10"/>
          </p:nvPr>
        </p:nvSpPr>
        <p:spPr/>
        <p:txBody>
          <a:bodyPr/>
          <a:lstStyle/>
          <a:p>
            <a:fld id="{F78E7F00-C3AB-4A33-BC64-7BA81EE2EBF0}" type="slidenum">
              <a:rPr lang="ru-RU" smtClean="0"/>
              <a:pPr/>
              <a:t>3</a:t>
            </a:fld>
            <a:endParaRPr lang="ru-RU"/>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a:p>
        </p:txBody>
      </p:sp>
      <p:sp>
        <p:nvSpPr>
          <p:cNvPr id="4" name="Номер слайда 3"/>
          <p:cNvSpPr>
            <a:spLocks noGrp="1"/>
          </p:cNvSpPr>
          <p:nvPr>
            <p:ph type="sldNum" sz="quarter" idx="10"/>
          </p:nvPr>
        </p:nvSpPr>
        <p:spPr/>
        <p:txBody>
          <a:bodyPr/>
          <a:lstStyle/>
          <a:p>
            <a:fld id="{F78E7F00-C3AB-4A33-BC64-7BA81EE2EBF0}" type="slidenum">
              <a:rPr lang="ru-RU" smtClean="0"/>
              <a:pPr/>
              <a:t>4</a:t>
            </a:fld>
            <a:endParaRPr lang="ru-RU"/>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a:p>
        </p:txBody>
      </p:sp>
      <p:sp>
        <p:nvSpPr>
          <p:cNvPr id="4" name="Номер слайда 3"/>
          <p:cNvSpPr>
            <a:spLocks noGrp="1"/>
          </p:cNvSpPr>
          <p:nvPr>
            <p:ph type="sldNum" sz="quarter" idx="10"/>
          </p:nvPr>
        </p:nvSpPr>
        <p:spPr/>
        <p:txBody>
          <a:bodyPr/>
          <a:lstStyle/>
          <a:p>
            <a:fld id="{F78E7F00-C3AB-4A33-BC64-7BA81EE2EBF0}" type="slidenum">
              <a:rPr lang="ru-RU" smtClean="0"/>
              <a:pPr/>
              <a:t>5</a:t>
            </a:fld>
            <a:endParaRPr lang="ru-RU"/>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a:p>
        </p:txBody>
      </p:sp>
      <p:sp>
        <p:nvSpPr>
          <p:cNvPr id="4" name="Номер слайда 3"/>
          <p:cNvSpPr>
            <a:spLocks noGrp="1"/>
          </p:cNvSpPr>
          <p:nvPr>
            <p:ph type="sldNum" sz="quarter" idx="10"/>
          </p:nvPr>
        </p:nvSpPr>
        <p:spPr/>
        <p:txBody>
          <a:bodyPr/>
          <a:lstStyle/>
          <a:p>
            <a:fld id="{F78E7F00-C3AB-4A33-BC64-7BA81EE2EBF0}" type="slidenum">
              <a:rPr lang="ru-RU" smtClean="0"/>
              <a:pPr/>
              <a:t>7</a:t>
            </a:fld>
            <a:endParaRPr lang="ru-RU"/>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F78E7F00-C3AB-4A33-BC64-7BA81EE2EBF0}" type="slidenum">
              <a:rPr lang="ru-RU" smtClean="0"/>
              <a:pPr/>
              <a:t>10</a:t>
            </a:fld>
            <a:endParaRPr lang="ru-RU"/>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a:p>
        </p:txBody>
      </p:sp>
      <p:sp>
        <p:nvSpPr>
          <p:cNvPr id="4" name="Номер слайда 3"/>
          <p:cNvSpPr>
            <a:spLocks noGrp="1"/>
          </p:cNvSpPr>
          <p:nvPr>
            <p:ph type="sldNum" sz="quarter" idx="10"/>
          </p:nvPr>
        </p:nvSpPr>
        <p:spPr/>
        <p:txBody>
          <a:bodyPr/>
          <a:lstStyle/>
          <a:p>
            <a:fld id="{F78E7F00-C3AB-4A33-BC64-7BA81EE2EBF0}" type="slidenum">
              <a:rPr lang="ru-RU" smtClean="0"/>
              <a:pPr/>
              <a:t>13</a:t>
            </a:fld>
            <a:endParaRPr lang="ru-RU"/>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a:p>
        </p:txBody>
      </p:sp>
      <p:sp>
        <p:nvSpPr>
          <p:cNvPr id="4" name="Номер слайда 3"/>
          <p:cNvSpPr>
            <a:spLocks noGrp="1"/>
          </p:cNvSpPr>
          <p:nvPr>
            <p:ph type="sldNum" sz="quarter" idx="10"/>
          </p:nvPr>
        </p:nvSpPr>
        <p:spPr/>
        <p:txBody>
          <a:bodyPr/>
          <a:lstStyle/>
          <a:p>
            <a:fld id="{F78E7F00-C3AB-4A33-BC64-7BA81EE2EBF0}" type="slidenum">
              <a:rPr lang="ru-RU" smtClean="0"/>
              <a:pPr/>
              <a:t>14</a:t>
            </a:fld>
            <a:endParaRPr lang="ru-RU"/>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bg>
      <p:bgRef idx="1002">
        <a:schemeClr val="bg2"/>
      </p:bgRef>
    </p:bg>
    <p:spTree>
      <p:nvGrpSpPr>
        <p:cNvPr id="1" name=""/>
        <p:cNvGrpSpPr/>
        <p:nvPr/>
      </p:nvGrpSpPr>
      <p:grpSpPr>
        <a:xfrm>
          <a:off x="0" y="0"/>
          <a:ext cx="0" cy="0"/>
          <a:chOff x="0" y="0"/>
          <a:chExt cx="0" cy="0"/>
        </a:xfrm>
      </p:grpSpPr>
      <p:sp>
        <p:nvSpPr>
          <p:cNvPr id="7" name="Полилиния 6"/>
          <p:cNvSpPr>
            <a:spLocks/>
          </p:cNvSpPr>
          <p:nvPr/>
        </p:nvSpPr>
        <p:spPr bwMode="auto">
          <a:xfrm>
            <a:off x="0" y="4752126"/>
            <a:ext cx="9144000" cy="2112962"/>
          </a:xfrm>
          <a:custGeom>
            <a:avLst>
              <a:gd name="A1" fmla="val 0"/>
              <a:gd name="A2" fmla="val 0"/>
              <a:gd name="A3" fmla="val 0"/>
              <a:gd name="A4" fmla="val 0"/>
              <a:gd name="A5" fmla="val 0"/>
              <a:gd name="A6" fmla="val 0"/>
              <a:gd name="A7" fmla="val 0"/>
              <a:gd name="A8" fmla="val 0"/>
            </a:avLst>
            <a:gdLst/>
            <a:ahLst/>
            <a:cxnLst>
              <a:cxn ang="0">
                <a:pos x="0" y="1066"/>
              </a:cxn>
              <a:cxn ang="0">
                <a:pos x="0" y="1331"/>
              </a:cxn>
              <a:cxn ang="0">
                <a:pos x="5760" y="1331"/>
              </a:cxn>
              <a:cxn ang="0">
                <a:pos x="5760" y="0"/>
              </a:cxn>
              <a:cxn ang="0">
                <a:pos x="0" y="1066"/>
              </a:cxn>
            </a:cxnLst>
            <a:rect l="0" t="0" r="0" b="0"/>
            <a:pathLst>
              <a:path w="5760" h="1331">
                <a:moveTo>
                  <a:pt x="0" y="1066"/>
                </a:moveTo>
                <a:lnTo>
                  <a:pt x="0" y="1331"/>
                </a:lnTo>
                <a:lnTo>
                  <a:pt x="5760" y="1331"/>
                </a:lnTo>
                <a:lnTo>
                  <a:pt x="5760" y="0"/>
                </a:lnTo>
                <a:cubicBezTo>
                  <a:pt x="3220" y="1206"/>
                  <a:pt x="2250" y="1146"/>
                  <a:pt x="0" y="1066"/>
                </a:cubicBezTo>
                <a:close/>
              </a:path>
            </a:pathLst>
          </a:custGeom>
          <a:solidFill>
            <a:schemeClr val="bg1">
              <a:tint val="80000"/>
              <a:satMod val="200000"/>
              <a:alpha val="45000"/>
            </a:schemeClr>
          </a:solidFill>
          <a:ln w="9525" cap="flat" cmpd="sng" algn="ctr">
            <a:noFill/>
            <a:prstDash val="solid"/>
            <a:round/>
            <a:headEnd type="none" w="med" len="med"/>
            <a:tailEnd type="none" w="med" len="med"/>
          </a:ln>
          <a:effectLst>
            <a:outerShdw blurRad="50800" dist="44450" dir="16200000" algn="ctr" rotWithShape="0">
              <a:prstClr val="black">
                <a:alpha val="35000"/>
              </a:prstClr>
            </a:outerShdw>
          </a:effectLst>
        </p:spPr>
        <p:txBody>
          <a:bodyPr vert="horz" wrap="square" lIns="91440" tIns="45720" rIns="91440" bIns="45720" anchor="t" compatLnSpc="1"/>
          <a:lstStyle/>
          <a:p>
            <a:endParaRPr kumimoji="0" lang="en-US"/>
          </a:p>
        </p:txBody>
      </p:sp>
      <p:sp>
        <p:nvSpPr>
          <p:cNvPr id="8" name="Полилиния 7"/>
          <p:cNvSpPr>
            <a:spLocks/>
          </p:cNvSpPr>
          <p:nvPr/>
        </p:nvSpPr>
        <p:spPr bwMode="auto">
          <a:xfrm>
            <a:off x="6105525" y="0"/>
            <a:ext cx="3038475" cy="6858000"/>
          </a:xfrm>
          <a:custGeom>
            <a:avLst/>
            <a:gdLst>
              <a:gd name="connsiteX0" fmla="*/ 1914 w 1914"/>
              <a:gd name="connsiteY0" fmla="*/ 9 h 4329"/>
              <a:gd name="connsiteX1" fmla="*/ 1914 w 1914"/>
              <a:gd name="connsiteY1" fmla="*/ 4329 h 4329"/>
              <a:gd name="connsiteX2" fmla="*/ 204 w 1914"/>
              <a:gd name="connsiteY2" fmla="*/ 4327 h 4329"/>
              <a:gd name="connsiteX3" fmla="*/ 0 w 1914"/>
              <a:gd name="connsiteY3" fmla="*/ 0 h 4329"/>
              <a:gd name="connsiteX4" fmla="*/ 1914 w 1914"/>
              <a:gd name="connsiteY4" fmla="*/ 9 h 43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4" h="4329">
                <a:moveTo>
                  <a:pt x="1914" y="9"/>
                </a:moveTo>
                <a:lnTo>
                  <a:pt x="1914" y="4329"/>
                </a:lnTo>
                <a:lnTo>
                  <a:pt x="204" y="4327"/>
                </a:lnTo>
                <a:cubicBezTo>
                  <a:pt x="1288" y="3574"/>
                  <a:pt x="1608" y="1590"/>
                  <a:pt x="0" y="0"/>
                </a:cubicBezTo>
                <a:lnTo>
                  <a:pt x="1914" y="9"/>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endParaRPr kumimoji="0" lang="en-US"/>
          </a:p>
        </p:txBody>
      </p:sp>
      <p:sp>
        <p:nvSpPr>
          <p:cNvPr id="9" name="Заголовок 8"/>
          <p:cNvSpPr>
            <a:spLocks noGrp="1"/>
          </p:cNvSpPr>
          <p:nvPr>
            <p:ph type="ctrTitle"/>
          </p:nvPr>
        </p:nvSpPr>
        <p:spPr>
          <a:xfrm>
            <a:off x="429064" y="3337560"/>
            <a:ext cx="6480048" cy="2301240"/>
          </a:xfrm>
        </p:spPr>
        <p:txBody>
          <a:bodyPr rIns="45720" anchor="t"/>
          <a:lstStyle>
            <a:lvl1pPr algn="r">
              <a:defRPr lang="en-US" b="1" cap="all" baseline="0" dirty="0">
                <a:ln w="5000" cmpd="sng">
                  <a:solidFill>
                    <a:schemeClr val="accent1">
                      <a:tint val="80000"/>
                      <a:shade val="99000"/>
                      <a:satMod val="500000"/>
                    </a:schemeClr>
                  </a:solidFill>
                  <a:prstDash val="solid"/>
                </a:ln>
                <a:gradFill>
                  <a:gsLst>
                    <a:gs pos="0">
                      <a:schemeClr val="accent1">
                        <a:tint val="63000"/>
                        <a:satMod val="255000"/>
                      </a:schemeClr>
                    </a:gs>
                    <a:gs pos="9000">
                      <a:schemeClr val="accent1">
                        <a:tint val="63000"/>
                        <a:satMod val="255000"/>
                      </a:schemeClr>
                    </a:gs>
                    <a:gs pos="53000">
                      <a:schemeClr val="accent1">
                        <a:shade val="60000"/>
                        <a:satMod val="100000"/>
                      </a:schemeClr>
                    </a:gs>
                    <a:gs pos="90000">
                      <a:schemeClr val="accent1">
                        <a:tint val="63000"/>
                        <a:satMod val="255000"/>
                      </a:schemeClr>
                    </a:gs>
                    <a:gs pos="100000">
                      <a:schemeClr val="accent1">
                        <a:tint val="63000"/>
                        <a:satMod val="255000"/>
                      </a:schemeClr>
                    </a:gs>
                  </a:gsLst>
                  <a:lin ang="5400000"/>
                </a:gradFill>
                <a:effectLst>
                  <a:outerShdw blurRad="50800" dist="38100" dir="5400000" algn="t" rotWithShape="0">
                    <a:prstClr val="black">
                      <a:alpha val="50000"/>
                    </a:prstClr>
                  </a:outerShdw>
                </a:effectLst>
              </a:defRPr>
            </a:lvl1pPr>
          </a:lstStyle>
          <a:p>
            <a:r>
              <a:rPr kumimoji="0" lang="ru-RU" smtClean="0"/>
              <a:t>Образец заголовка</a:t>
            </a:r>
            <a:endParaRPr kumimoji="0" lang="en-US"/>
          </a:p>
        </p:txBody>
      </p:sp>
      <p:sp>
        <p:nvSpPr>
          <p:cNvPr id="17" name="Подзаголовок 16"/>
          <p:cNvSpPr>
            <a:spLocks noGrp="1"/>
          </p:cNvSpPr>
          <p:nvPr>
            <p:ph type="subTitle" idx="1"/>
          </p:nvPr>
        </p:nvSpPr>
        <p:spPr>
          <a:xfrm>
            <a:off x="433050" y="1544812"/>
            <a:ext cx="6480048" cy="1752600"/>
          </a:xfrm>
        </p:spPr>
        <p:txBody>
          <a:bodyPr tIns="0" rIns="45720" bIns="0" anchor="b">
            <a:normAutofit/>
          </a:bodyPr>
          <a:lstStyle>
            <a:lvl1pPr marL="0" indent="0" algn="r">
              <a:buNone/>
              <a:defRPr sz="2000">
                <a:solidFill>
                  <a:schemeClr val="tx1"/>
                </a:solidFill>
                <a:effectLst/>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ru-RU" smtClean="0"/>
              <a:t>Образец подзаголовка</a:t>
            </a:r>
            <a:endParaRPr kumimoji="0" lang="en-US"/>
          </a:p>
        </p:txBody>
      </p:sp>
      <p:sp>
        <p:nvSpPr>
          <p:cNvPr id="30" name="Дата 29"/>
          <p:cNvSpPr>
            <a:spLocks noGrp="1"/>
          </p:cNvSpPr>
          <p:nvPr>
            <p:ph type="dt" sz="half" idx="10"/>
          </p:nvPr>
        </p:nvSpPr>
        <p:spPr/>
        <p:txBody>
          <a:bodyPr/>
          <a:lstStyle/>
          <a:p>
            <a:fld id="{8B2F6F34-938E-48B8-AB84-7F0C55BC9141}" type="datetimeFigureOut">
              <a:rPr lang="ru-RU" smtClean="0"/>
              <a:pPr/>
              <a:t>02.12.2009</a:t>
            </a:fld>
            <a:endParaRPr lang="ru-RU"/>
          </a:p>
        </p:txBody>
      </p:sp>
      <p:sp>
        <p:nvSpPr>
          <p:cNvPr id="19" name="Нижний колонтитул 18"/>
          <p:cNvSpPr>
            <a:spLocks noGrp="1"/>
          </p:cNvSpPr>
          <p:nvPr>
            <p:ph type="ftr" sz="quarter" idx="11"/>
          </p:nvPr>
        </p:nvSpPr>
        <p:spPr/>
        <p:txBody>
          <a:bodyPr/>
          <a:lstStyle/>
          <a:p>
            <a:endParaRPr lang="ru-RU"/>
          </a:p>
        </p:txBody>
      </p:sp>
      <p:sp>
        <p:nvSpPr>
          <p:cNvPr id="27" name="Номер слайда 26"/>
          <p:cNvSpPr>
            <a:spLocks noGrp="1"/>
          </p:cNvSpPr>
          <p:nvPr>
            <p:ph type="sldNum" sz="quarter" idx="12"/>
          </p:nvPr>
        </p:nvSpPr>
        <p:spPr/>
        <p:txBody>
          <a:bodyPr/>
          <a:lstStyle/>
          <a:p>
            <a:fld id="{882C92C4-6ED6-4F76-A6A2-86068A1ED2ED}" type="slidenum">
              <a:rPr lang="ru-RU" smtClean="0"/>
              <a:pPr/>
              <a:t>‹#›</a:t>
            </a:fld>
            <a:endParaRPr lang="ru-RU"/>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8B2F6F34-938E-48B8-AB84-7F0C55BC9141}" type="datetimeFigureOut">
              <a:rPr lang="ru-RU" smtClean="0"/>
              <a:pPr/>
              <a:t>02.12.2009</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882C92C4-6ED6-4F76-A6A2-86068A1ED2ED}"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8B2F6F34-938E-48B8-AB84-7F0C55BC9141}" type="datetimeFigureOut">
              <a:rPr lang="ru-RU" smtClean="0"/>
              <a:pPr/>
              <a:t>02.12.2009</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882C92C4-6ED6-4F76-A6A2-86068A1ED2ED}"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lgn="l">
              <a:defRPr/>
            </a:lvl1pPr>
          </a:lstStyle>
          <a:p>
            <a:r>
              <a:rPr kumimoji="0" lang="ru-RU" smtClean="0"/>
              <a:t>Образец заголовка</a:t>
            </a:r>
            <a:endParaRPr kumimoji="0" lang="en-US"/>
          </a:p>
        </p:txBody>
      </p:sp>
      <p:sp>
        <p:nvSpPr>
          <p:cNvPr id="3" name="Содержимое 2"/>
          <p:cNvSpPr>
            <a:spLocks noGrp="1"/>
          </p:cNvSpPr>
          <p:nvPr>
            <p:ph idx="1"/>
          </p:nvPr>
        </p:nvSpPr>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8B2F6F34-938E-48B8-AB84-7F0C55BC9141}" type="datetimeFigureOut">
              <a:rPr lang="ru-RU" smtClean="0"/>
              <a:pPr/>
              <a:t>02.12.2009</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882C92C4-6ED6-4F76-A6A2-86068A1ED2ED}"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bg>
      <p:bgRef idx="1002">
        <a:schemeClr val="bg2"/>
      </p:bgRef>
    </p:bg>
    <p:spTree>
      <p:nvGrpSpPr>
        <p:cNvPr id="1" name=""/>
        <p:cNvGrpSpPr/>
        <p:nvPr/>
      </p:nvGrpSpPr>
      <p:grpSpPr>
        <a:xfrm>
          <a:off x="0" y="0"/>
          <a:ext cx="0" cy="0"/>
          <a:chOff x="0" y="0"/>
          <a:chExt cx="0" cy="0"/>
        </a:xfrm>
      </p:grpSpPr>
      <p:sp>
        <p:nvSpPr>
          <p:cNvPr id="7" name="Полилиния 6"/>
          <p:cNvSpPr>
            <a:spLocks/>
          </p:cNvSpPr>
          <p:nvPr/>
        </p:nvSpPr>
        <p:spPr bwMode="auto">
          <a:xfrm>
            <a:off x="0" y="4752126"/>
            <a:ext cx="9144000" cy="2112962"/>
          </a:xfrm>
          <a:custGeom>
            <a:avLst>
              <a:gd name="A1" fmla="val 0"/>
              <a:gd name="A2" fmla="val 0"/>
              <a:gd name="A3" fmla="val 0"/>
              <a:gd name="A4" fmla="val 0"/>
              <a:gd name="A5" fmla="val 0"/>
              <a:gd name="A6" fmla="val 0"/>
              <a:gd name="A7" fmla="val 0"/>
              <a:gd name="A8" fmla="val 0"/>
            </a:avLst>
            <a:gdLst/>
            <a:ahLst/>
            <a:cxnLst>
              <a:cxn ang="0">
                <a:pos x="0" y="1066"/>
              </a:cxn>
              <a:cxn ang="0">
                <a:pos x="0" y="1331"/>
              </a:cxn>
              <a:cxn ang="0">
                <a:pos x="5760" y="1331"/>
              </a:cxn>
              <a:cxn ang="0">
                <a:pos x="5760" y="0"/>
              </a:cxn>
              <a:cxn ang="0">
                <a:pos x="0" y="1066"/>
              </a:cxn>
            </a:cxnLst>
            <a:rect l="0" t="0" r="0" b="0"/>
            <a:pathLst>
              <a:path w="5760" h="1331">
                <a:moveTo>
                  <a:pt x="0" y="1066"/>
                </a:moveTo>
                <a:lnTo>
                  <a:pt x="0" y="1331"/>
                </a:lnTo>
                <a:lnTo>
                  <a:pt x="5760" y="1331"/>
                </a:lnTo>
                <a:lnTo>
                  <a:pt x="5760" y="0"/>
                </a:lnTo>
                <a:cubicBezTo>
                  <a:pt x="3220" y="1206"/>
                  <a:pt x="2250" y="1146"/>
                  <a:pt x="0" y="1066"/>
                </a:cubicBezTo>
                <a:close/>
              </a:path>
            </a:pathLst>
          </a:custGeom>
          <a:solidFill>
            <a:schemeClr val="bg1">
              <a:tint val="80000"/>
              <a:satMod val="200000"/>
              <a:alpha val="45000"/>
            </a:schemeClr>
          </a:solidFill>
          <a:ln w="9525" cap="flat" cmpd="sng" algn="ctr">
            <a:noFill/>
            <a:prstDash val="solid"/>
            <a:round/>
            <a:headEnd type="none" w="med" len="med"/>
            <a:tailEnd type="none" w="med" len="med"/>
          </a:ln>
          <a:effectLst>
            <a:outerShdw blurRad="50800" dist="44450" dir="16200000" algn="ctr" rotWithShape="0">
              <a:prstClr val="black">
                <a:alpha val="35000"/>
              </a:prstClr>
            </a:outerShdw>
          </a:effectLst>
        </p:spPr>
        <p:txBody>
          <a:bodyPr vert="horz" wrap="square" lIns="91440" tIns="45720" rIns="91440" bIns="45720" anchor="t" compatLnSpc="1"/>
          <a:lstStyle/>
          <a:p>
            <a:endParaRPr kumimoji="0" lang="en-US"/>
          </a:p>
        </p:txBody>
      </p:sp>
      <p:sp>
        <p:nvSpPr>
          <p:cNvPr id="9" name="Полилиния 8"/>
          <p:cNvSpPr>
            <a:spLocks/>
          </p:cNvSpPr>
          <p:nvPr/>
        </p:nvSpPr>
        <p:spPr bwMode="auto">
          <a:xfrm>
            <a:off x="6105525" y="0"/>
            <a:ext cx="3038475" cy="6858000"/>
          </a:xfrm>
          <a:custGeom>
            <a:avLst/>
            <a:gdLst>
              <a:gd name="connsiteX0" fmla="*/ 1914 w 1914"/>
              <a:gd name="connsiteY0" fmla="*/ 9 h 4329"/>
              <a:gd name="connsiteX1" fmla="*/ 1914 w 1914"/>
              <a:gd name="connsiteY1" fmla="*/ 4329 h 4329"/>
              <a:gd name="connsiteX2" fmla="*/ 204 w 1914"/>
              <a:gd name="connsiteY2" fmla="*/ 4327 h 4329"/>
              <a:gd name="connsiteX3" fmla="*/ 0 w 1914"/>
              <a:gd name="connsiteY3" fmla="*/ 0 h 4329"/>
              <a:gd name="connsiteX4" fmla="*/ 1914 w 1914"/>
              <a:gd name="connsiteY4" fmla="*/ 9 h 43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4" h="4329">
                <a:moveTo>
                  <a:pt x="1914" y="9"/>
                </a:moveTo>
                <a:lnTo>
                  <a:pt x="1914" y="4329"/>
                </a:lnTo>
                <a:lnTo>
                  <a:pt x="204" y="4327"/>
                </a:lnTo>
                <a:cubicBezTo>
                  <a:pt x="1288" y="3574"/>
                  <a:pt x="1608" y="1590"/>
                  <a:pt x="0" y="0"/>
                </a:cubicBezTo>
                <a:lnTo>
                  <a:pt x="1914" y="9"/>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endParaRPr kumimoji="0" lang="en-US"/>
          </a:p>
        </p:txBody>
      </p:sp>
      <p:sp>
        <p:nvSpPr>
          <p:cNvPr id="2" name="Заголовок 1"/>
          <p:cNvSpPr>
            <a:spLocks noGrp="1"/>
          </p:cNvSpPr>
          <p:nvPr>
            <p:ph type="title"/>
          </p:nvPr>
        </p:nvSpPr>
        <p:spPr>
          <a:xfrm>
            <a:off x="685800" y="3583837"/>
            <a:ext cx="6629400" cy="1826363"/>
          </a:xfrm>
        </p:spPr>
        <p:txBody>
          <a:bodyPr tIns="0" bIns="0" anchor="t"/>
          <a:lstStyle>
            <a:lvl1pPr algn="l">
              <a:buNone/>
              <a:defRPr sz="4200" b="1" cap="none" baseline="0">
                <a:ln w="5000" cmpd="sng">
                  <a:solidFill>
                    <a:schemeClr val="accent1">
                      <a:tint val="80000"/>
                      <a:shade val="99000"/>
                      <a:satMod val="500000"/>
                    </a:schemeClr>
                  </a:solidFill>
                  <a:prstDash val="solid"/>
                </a:ln>
                <a:gradFill>
                  <a:gsLst>
                    <a:gs pos="0">
                      <a:schemeClr val="accent1">
                        <a:tint val="63000"/>
                        <a:satMod val="255000"/>
                      </a:schemeClr>
                    </a:gs>
                    <a:gs pos="9000">
                      <a:schemeClr val="accent1">
                        <a:tint val="63000"/>
                        <a:satMod val="255000"/>
                      </a:schemeClr>
                    </a:gs>
                    <a:gs pos="53000">
                      <a:schemeClr val="accent1">
                        <a:shade val="60000"/>
                        <a:satMod val="100000"/>
                      </a:schemeClr>
                    </a:gs>
                    <a:gs pos="90000">
                      <a:schemeClr val="accent1">
                        <a:tint val="63000"/>
                        <a:satMod val="255000"/>
                      </a:schemeClr>
                    </a:gs>
                    <a:gs pos="100000">
                      <a:schemeClr val="accent1">
                        <a:tint val="63000"/>
                        <a:satMod val="255000"/>
                      </a:schemeClr>
                    </a:gs>
                  </a:gsLst>
                  <a:lin ang="5400000"/>
                </a:gradFill>
                <a:effectLst>
                  <a:outerShdw blurRad="50800" dist="38100" dir="5400000" algn="t" rotWithShape="0">
                    <a:prstClr val="black">
                      <a:alpha val="50000"/>
                    </a:prstClr>
                  </a:outerShdw>
                </a:effectLst>
              </a:defRPr>
            </a:lvl1pPr>
          </a:lstStyle>
          <a:p>
            <a:r>
              <a:rPr kumimoji="0" lang="ru-RU" smtClean="0"/>
              <a:t>Образец заголовка</a:t>
            </a:r>
            <a:endParaRPr kumimoji="0" lang="en-US"/>
          </a:p>
        </p:txBody>
      </p:sp>
      <p:sp>
        <p:nvSpPr>
          <p:cNvPr id="3" name="Текст 2"/>
          <p:cNvSpPr>
            <a:spLocks noGrp="1"/>
          </p:cNvSpPr>
          <p:nvPr>
            <p:ph type="body" idx="1"/>
          </p:nvPr>
        </p:nvSpPr>
        <p:spPr>
          <a:xfrm>
            <a:off x="685800" y="2485800"/>
            <a:ext cx="6629400" cy="1066688"/>
          </a:xfrm>
        </p:spPr>
        <p:txBody>
          <a:bodyPr lIns="45720" tIns="0" rIns="45720" bIns="0" anchor="b"/>
          <a:lstStyle>
            <a:lvl1pPr marL="0" indent="0" algn="l">
              <a:buNone/>
              <a:defRPr sz="2000">
                <a:solidFill>
                  <a:schemeClr val="tx1"/>
                </a:solidFill>
                <a:effectLst/>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ru-RU" smtClean="0"/>
              <a:t>Образец текста</a:t>
            </a:r>
          </a:p>
        </p:txBody>
      </p:sp>
      <p:sp>
        <p:nvSpPr>
          <p:cNvPr id="4" name="Дата 3"/>
          <p:cNvSpPr>
            <a:spLocks noGrp="1"/>
          </p:cNvSpPr>
          <p:nvPr>
            <p:ph type="dt" sz="half" idx="10"/>
          </p:nvPr>
        </p:nvSpPr>
        <p:spPr/>
        <p:txBody>
          <a:bodyPr/>
          <a:lstStyle/>
          <a:p>
            <a:fld id="{8B2F6F34-938E-48B8-AB84-7F0C55BC9141}" type="datetimeFigureOut">
              <a:rPr lang="ru-RU" smtClean="0"/>
              <a:pPr/>
              <a:t>02.12.2009</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882C92C4-6ED6-4F76-A6A2-86068A1ED2ED}" type="slidenum">
              <a:rPr lang="ru-RU" smtClean="0"/>
              <a:pPr/>
              <a:t>‹#›</a:t>
            </a:fld>
            <a:endParaRPr lang="ru-RU"/>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7467600" cy="1143000"/>
          </a:xfrm>
        </p:spPr>
        <p:txBody>
          <a:bodyPr/>
          <a:lstStyle/>
          <a:p>
            <a:r>
              <a:rPr kumimoji="0" lang="ru-RU" smtClean="0"/>
              <a:t>Образец заголовка</a:t>
            </a:r>
            <a:endParaRPr kumimoji="0" lang="en-US"/>
          </a:p>
        </p:txBody>
      </p:sp>
      <p:sp>
        <p:nvSpPr>
          <p:cNvPr id="3" name="Содержимое 2"/>
          <p:cNvSpPr>
            <a:spLocks noGrp="1"/>
          </p:cNvSpPr>
          <p:nvPr>
            <p:ph sz="half" idx="1"/>
          </p:nvPr>
        </p:nvSpPr>
        <p:spPr>
          <a:xfrm>
            <a:off x="457200" y="1600200"/>
            <a:ext cx="3657600" cy="4525963"/>
          </a:xfrm>
        </p:spPr>
        <p:txBody>
          <a:bodyPr/>
          <a:lstStyle>
            <a:lvl1pPr>
              <a:defRPr sz="2600"/>
            </a:lvl1pPr>
            <a:lvl2pPr>
              <a:defRPr sz="22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Содержимое 3"/>
          <p:cNvSpPr>
            <a:spLocks noGrp="1"/>
          </p:cNvSpPr>
          <p:nvPr>
            <p:ph sz="half" idx="2"/>
          </p:nvPr>
        </p:nvSpPr>
        <p:spPr>
          <a:xfrm>
            <a:off x="4267200" y="1600200"/>
            <a:ext cx="3657600" cy="4525963"/>
          </a:xfrm>
        </p:spPr>
        <p:txBody>
          <a:bodyPr/>
          <a:lstStyle>
            <a:lvl1pPr>
              <a:defRPr sz="2600"/>
            </a:lvl1pPr>
            <a:lvl2pPr>
              <a:defRPr sz="22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p>
            <a:fld id="{8B2F6F34-938E-48B8-AB84-7F0C55BC9141}" type="datetimeFigureOut">
              <a:rPr lang="ru-RU" smtClean="0"/>
              <a:pPr/>
              <a:t>02.12.2009</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882C92C4-6ED6-4F76-A6A2-86068A1ED2ED}"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8229600" cy="1143000"/>
          </a:xfrm>
        </p:spPr>
        <p:txBody>
          <a:bodyPr anchor="ctr"/>
          <a:lstStyle>
            <a:lvl1pPr>
              <a:defRPr/>
            </a:lvl1pPr>
          </a:lstStyle>
          <a:p>
            <a:r>
              <a:rPr kumimoji="0" lang="ru-RU" smtClean="0"/>
              <a:t>Образец заголовка</a:t>
            </a:r>
            <a:endParaRPr kumimoji="0" lang="en-US"/>
          </a:p>
        </p:txBody>
      </p:sp>
      <p:sp>
        <p:nvSpPr>
          <p:cNvPr id="3" name="Текст 2"/>
          <p:cNvSpPr>
            <a:spLocks noGrp="1"/>
          </p:cNvSpPr>
          <p:nvPr>
            <p:ph type="body" idx="1"/>
          </p:nvPr>
        </p:nvSpPr>
        <p:spPr>
          <a:xfrm>
            <a:off x="457200" y="5486400"/>
            <a:ext cx="4040188" cy="838200"/>
          </a:xfrm>
        </p:spPr>
        <p:txBody>
          <a:bodyPr anchor="t"/>
          <a:lstStyle>
            <a:lvl1pPr marL="0" indent="0">
              <a:buNone/>
              <a:defRPr sz="2400" b="1">
                <a:solidFill>
                  <a:schemeClr val="accent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4" name="Текст 3"/>
          <p:cNvSpPr>
            <a:spLocks noGrp="1"/>
          </p:cNvSpPr>
          <p:nvPr>
            <p:ph type="body" sz="half" idx="3"/>
          </p:nvPr>
        </p:nvSpPr>
        <p:spPr>
          <a:xfrm>
            <a:off x="4645025" y="5486400"/>
            <a:ext cx="4041775" cy="838200"/>
          </a:xfrm>
        </p:spPr>
        <p:txBody>
          <a:bodyPr anchor="t"/>
          <a:lstStyle>
            <a:lvl1pPr marL="0" indent="0">
              <a:buNone/>
              <a:defRPr sz="2400" b="1">
                <a:solidFill>
                  <a:schemeClr val="accent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5" name="Содержимое 4"/>
          <p:cNvSpPr>
            <a:spLocks noGrp="1"/>
          </p:cNvSpPr>
          <p:nvPr>
            <p:ph sz="quarter" idx="2"/>
          </p:nvPr>
        </p:nvSpPr>
        <p:spPr>
          <a:xfrm>
            <a:off x="457200" y="1516912"/>
            <a:ext cx="4040188"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6" name="Содержимое 5"/>
          <p:cNvSpPr>
            <a:spLocks noGrp="1"/>
          </p:cNvSpPr>
          <p:nvPr>
            <p:ph sz="quarter" idx="4"/>
          </p:nvPr>
        </p:nvSpPr>
        <p:spPr>
          <a:xfrm>
            <a:off x="4645025" y="1516912"/>
            <a:ext cx="4041775"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7" name="Дата 6"/>
          <p:cNvSpPr>
            <a:spLocks noGrp="1"/>
          </p:cNvSpPr>
          <p:nvPr>
            <p:ph type="dt" sz="half" idx="10"/>
          </p:nvPr>
        </p:nvSpPr>
        <p:spPr/>
        <p:txBody>
          <a:bodyPr/>
          <a:lstStyle/>
          <a:p>
            <a:fld id="{8B2F6F34-938E-48B8-AB84-7F0C55BC9141}" type="datetimeFigureOut">
              <a:rPr lang="ru-RU" smtClean="0"/>
              <a:pPr/>
              <a:t>02.12.2009</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882C92C4-6ED6-4F76-A6A2-86068A1ED2ED}" type="slidenum">
              <a:rPr lang="ru-RU" smtClean="0"/>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320"/>
            <a:ext cx="7470648" cy="1143000"/>
          </a:xfrm>
        </p:spPr>
        <p:txBody>
          <a:bodyPr anchor="ctr"/>
          <a:lstStyle>
            <a:lvl1pPr algn="l">
              <a:defRPr sz="4600"/>
            </a:lvl1pPr>
          </a:lstStyle>
          <a:p>
            <a:r>
              <a:rPr kumimoji="0" lang="ru-RU" smtClean="0"/>
              <a:t>Образец заголовка</a:t>
            </a:r>
            <a:endParaRPr kumimoji="0" lang="en-US"/>
          </a:p>
        </p:txBody>
      </p:sp>
      <p:sp>
        <p:nvSpPr>
          <p:cNvPr id="7" name="Дата 6"/>
          <p:cNvSpPr>
            <a:spLocks noGrp="1"/>
          </p:cNvSpPr>
          <p:nvPr>
            <p:ph type="dt" sz="half" idx="10"/>
          </p:nvPr>
        </p:nvSpPr>
        <p:spPr/>
        <p:txBody>
          <a:bodyPr/>
          <a:lstStyle/>
          <a:p>
            <a:fld id="{8B2F6F34-938E-48B8-AB84-7F0C55BC9141}" type="datetimeFigureOut">
              <a:rPr lang="ru-RU" smtClean="0"/>
              <a:pPr/>
              <a:t>02.12.2009</a:t>
            </a:fld>
            <a:endParaRPr lang="ru-RU"/>
          </a:p>
        </p:txBody>
      </p:sp>
      <p:sp>
        <p:nvSpPr>
          <p:cNvPr id="8" name="Номер слайда 7"/>
          <p:cNvSpPr>
            <a:spLocks noGrp="1"/>
          </p:cNvSpPr>
          <p:nvPr>
            <p:ph type="sldNum" sz="quarter" idx="11"/>
          </p:nvPr>
        </p:nvSpPr>
        <p:spPr/>
        <p:txBody>
          <a:bodyPr/>
          <a:lstStyle/>
          <a:p>
            <a:fld id="{882C92C4-6ED6-4F76-A6A2-86068A1ED2ED}" type="slidenum">
              <a:rPr lang="ru-RU" smtClean="0"/>
              <a:pPr/>
              <a:t>‹#›</a:t>
            </a:fld>
            <a:endParaRPr lang="ru-RU"/>
          </a:p>
        </p:txBody>
      </p:sp>
      <p:sp>
        <p:nvSpPr>
          <p:cNvPr id="9" name="Нижний колонтитул 8"/>
          <p:cNvSpPr>
            <a:spLocks noGrp="1"/>
          </p:cNvSpPr>
          <p:nvPr>
            <p:ph type="ftr" sz="quarter" idx="12"/>
          </p:nvPr>
        </p:nvSpPr>
        <p:spPr/>
        <p:txBody>
          <a:bodyPr/>
          <a:lstStyle/>
          <a:p>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8B2F6F34-938E-48B8-AB84-7F0C55BC9141}" type="datetimeFigureOut">
              <a:rPr lang="ru-RU" smtClean="0"/>
              <a:pPr/>
              <a:t>02.12.2009</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882C92C4-6ED6-4F76-A6A2-86068A1ED2ED}"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1185528"/>
            <a:ext cx="3200400" cy="730250"/>
          </a:xfrm>
        </p:spPr>
        <p:txBody>
          <a:bodyPr tIns="0" bIns="0" anchor="t"/>
          <a:lstStyle>
            <a:lvl1pPr algn="l">
              <a:buNone/>
              <a:defRPr sz="1800" b="1">
                <a:solidFill>
                  <a:schemeClr val="accent1"/>
                </a:solidFill>
              </a:defRPr>
            </a:lvl1pPr>
          </a:lstStyle>
          <a:p>
            <a:r>
              <a:rPr kumimoji="0" lang="ru-RU" smtClean="0"/>
              <a:t>Образец заголовка</a:t>
            </a:r>
            <a:endParaRPr kumimoji="0" lang="en-US"/>
          </a:p>
        </p:txBody>
      </p:sp>
      <p:sp>
        <p:nvSpPr>
          <p:cNvPr id="3" name="Текст 2"/>
          <p:cNvSpPr>
            <a:spLocks noGrp="1"/>
          </p:cNvSpPr>
          <p:nvPr>
            <p:ph type="body" idx="2"/>
          </p:nvPr>
        </p:nvSpPr>
        <p:spPr>
          <a:xfrm>
            <a:off x="457200" y="214424"/>
            <a:ext cx="2743200" cy="914400"/>
          </a:xfrm>
        </p:spPr>
        <p:txBody>
          <a:bodyPr lIns="45720" tIns="0" rIns="45720" bIns="0" anchor="b"/>
          <a:lstStyle>
            <a:lvl1pPr marL="0" indent="0" algn="l">
              <a:buNone/>
              <a:defRPr sz="1400"/>
            </a:lvl1pPr>
            <a:lvl2pPr>
              <a:buNone/>
              <a:defRPr sz="1200"/>
            </a:lvl2pPr>
            <a:lvl3pPr>
              <a:buNone/>
              <a:defRPr sz="1000"/>
            </a:lvl3pPr>
            <a:lvl4pPr>
              <a:buNone/>
              <a:defRPr sz="900"/>
            </a:lvl4pPr>
            <a:lvl5pPr>
              <a:buNone/>
              <a:defRPr sz="900"/>
            </a:lvl5pPr>
          </a:lstStyle>
          <a:p>
            <a:pPr lvl="0" eaLnBrk="1" latinLnBrk="0" hangingPunct="1"/>
            <a:r>
              <a:rPr kumimoji="0" lang="ru-RU" smtClean="0"/>
              <a:t>Образец текста</a:t>
            </a:r>
          </a:p>
        </p:txBody>
      </p:sp>
      <p:sp>
        <p:nvSpPr>
          <p:cNvPr id="4" name="Содержимое 3"/>
          <p:cNvSpPr>
            <a:spLocks noGrp="1"/>
          </p:cNvSpPr>
          <p:nvPr>
            <p:ph sz="half" idx="1"/>
          </p:nvPr>
        </p:nvSpPr>
        <p:spPr>
          <a:xfrm>
            <a:off x="457200" y="1981200"/>
            <a:ext cx="7086600" cy="3810000"/>
          </a:xfrm>
        </p:spPr>
        <p:txBody>
          <a:bodyPr/>
          <a:lstStyle>
            <a:lvl1pPr>
              <a:defRPr sz="2800"/>
            </a:lvl1pPr>
            <a:lvl2pPr>
              <a:defRPr sz="2400"/>
            </a:lvl2pPr>
            <a:lvl3pPr>
              <a:defRPr sz="2200"/>
            </a:lvl3pPr>
            <a:lvl4pPr>
              <a:defRPr sz="2000"/>
            </a:lvl4pPr>
            <a:lvl5pPr>
              <a:defRPr sz="20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p>
            <a:fld id="{8B2F6F34-938E-48B8-AB84-7F0C55BC9141}" type="datetimeFigureOut">
              <a:rPr lang="ru-RU" smtClean="0"/>
              <a:pPr/>
              <a:t>02.12.2009</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a:xfrm>
            <a:off x="8156448" y="6422064"/>
            <a:ext cx="762000" cy="365125"/>
          </a:xfrm>
        </p:spPr>
        <p:txBody>
          <a:bodyPr/>
          <a:lstStyle/>
          <a:p>
            <a:fld id="{882C92C4-6ED6-4F76-A6A2-86068A1ED2ED}"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556732" y="1705709"/>
            <a:ext cx="3053868" cy="1253808"/>
          </a:xfrm>
        </p:spPr>
        <p:txBody>
          <a:bodyPr anchor="b"/>
          <a:lstStyle>
            <a:lvl1pPr algn="l">
              <a:buNone/>
              <a:defRPr sz="2200" b="1">
                <a:solidFill>
                  <a:schemeClr val="accent1"/>
                </a:solidFill>
              </a:defRPr>
            </a:lvl1pPr>
          </a:lstStyle>
          <a:p>
            <a:r>
              <a:rPr kumimoji="0" lang="ru-RU" smtClean="0"/>
              <a:t>Образец заголовка</a:t>
            </a:r>
            <a:endParaRPr kumimoji="0" lang="en-US"/>
          </a:p>
        </p:txBody>
      </p:sp>
      <p:sp>
        <p:nvSpPr>
          <p:cNvPr id="3" name="Рисунок 2"/>
          <p:cNvSpPr>
            <a:spLocks noGrp="1"/>
          </p:cNvSpPr>
          <p:nvPr>
            <p:ph type="pic" idx="1"/>
          </p:nvPr>
        </p:nvSpPr>
        <p:spPr>
          <a:xfrm>
            <a:off x="1065628" y="1019907"/>
            <a:ext cx="4114800" cy="4114800"/>
          </a:xfrm>
          <a:prstGeom prst="ellipse">
            <a:avLst/>
          </a:prstGeom>
          <a:solidFill>
            <a:schemeClr val="bg2">
              <a:shade val="50000"/>
            </a:schemeClr>
          </a:solidFill>
          <a:ln w="50800" cap="flat">
            <a:solidFill>
              <a:schemeClr val="bg2"/>
            </a:solidFill>
            <a:miter lim="800000"/>
          </a:ln>
          <a:effectLst>
            <a:outerShdw blurRad="152000" dist="345000" dir="5400000" sx="-80000" sy="-18000" rotWithShape="0">
              <a:srgbClr val="000000">
                <a:alpha val="25000"/>
              </a:srgbClr>
            </a:outerShdw>
          </a:effectLst>
          <a:scene3d>
            <a:camera prst="orthographicFront"/>
            <a:lightRig rig="contrasting" dir="t">
              <a:rot lat="0" lon="0" rev="2400000"/>
            </a:lightRig>
          </a:scene3d>
          <a:sp3d contourW="7620">
            <a:bevelT w="63500" h="63500"/>
            <a:contourClr>
              <a:schemeClr val="bg2">
                <a:shade val="50000"/>
              </a:schemeClr>
            </a:contourClr>
          </a:sp3d>
        </p:spPr>
        <p:txBody>
          <a:bodyPr/>
          <a:lstStyle>
            <a:lvl1pPr marL="0" indent="0">
              <a:buNone/>
              <a:defRPr sz="3200"/>
            </a:lvl1pPr>
          </a:lstStyle>
          <a:p>
            <a:r>
              <a:rPr kumimoji="0" lang="ru-RU" smtClean="0"/>
              <a:t>Вставка рисунка</a:t>
            </a:r>
            <a:endParaRPr kumimoji="0" lang="en-US" dirty="0"/>
          </a:p>
        </p:txBody>
      </p:sp>
      <p:sp>
        <p:nvSpPr>
          <p:cNvPr id="4" name="Текст 3"/>
          <p:cNvSpPr>
            <a:spLocks noGrp="1"/>
          </p:cNvSpPr>
          <p:nvPr>
            <p:ph type="body" sz="half" idx="2"/>
          </p:nvPr>
        </p:nvSpPr>
        <p:spPr>
          <a:xfrm>
            <a:off x="5556734" y="2998765"/>
            <a:ext cx="3053866" cy="2663482"/>
          </a:xfrm>
        </p:spPr>
        <p:txBody>
          <a:bodyPr lIns="45720" rIns="45720"/>
          <a:lstStyle>
            <a:lvl1pPr marL="0" indent="0">
              <a:buFontTx/>
              <a:buNone/>
              <a:defRPr sz="12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ru-RU" smtClean="0"/>
              <a:t>Образец текста</a:t>
            </a:r>
          </a:p>
        </p:txBody>
      </p:sp>
      <p:sp>
        <p:nvSpPr>
          <p:cNvPr id="5" name="Дата 4"/>
          <p:cNvSpPr>
            <a:spLocks noGrp="1"/>
          </p:cNvSpPr>
          <p:nvPr>
            <p:ph type="dt" sz="half" idx="10"/>
          </p:nvPr>
        </p:nvSpPr>
        <p:spPr>
          <a:xfrm>
            <a:off x="457200" y="6422064"/>
            <a:ext cx="2133600" cy="365125"/>
          </a:xfrm>
        </p:spPr>
        <p:txBody>
          <a:bodyPr/>
          <a:lstStyle/>
          <a:p>
            <a:fld id="{8B2F6F34-938E-48B8-AB84-7F0C55BC9141}" type="datetimeFigureOut">
              <a:rPr lang="ru-RU" smtClean="0"/>
              <a:pPr/>
              <a:t>02.12.2009</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882C92C4-6ED6-4F76-A6A2-86068A1ED2ED}" type="slidenum">
              <a:rPr lang="ru-RU" smtClean="0"/>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12" name="Полилиния 11"/>
          <p:cNvSpPr>
            <a:spLocks/>
          </p:cNvSpPr>
          <p:nvPr/>
        </p:nvSpPr>
        <p:spPr bwMode="auto">
          <a:xfrm>
            <a:off x="0" y="4752126"/>
            <a:ext cx="9144000" cy="2112962"/>
          </a:xfrm>
          <a:custGeom>
            <a:avLst>
              <a:gd name="A1" fmla="val 0"/>
              <a:gd name="A2" fmla="val 0"/>
              <a:gd name="A3" fmla="val 0"/>
              <a:gd name="A4" fmla="val 0"/>
              <a:gd name="A5" fmla="val 0"/>
              <a:gd name="A6" fmla="val 0"/>
              <a:gd name="A7" fmla="val 0"/>
              <a:gd name="A8" fmla="val 0"/>
            </a:avLst>
            <a:gdLst/>
            <a:ahLst/>
            <a:cxnLst>
              <a:cxn ang="0">
                <a:pos x="0" y="1066"/>
              </a:cxn>
              <a:cxn ang="0">
                <a:pos x="0" y="1331"/>
              </a:cxn>
              <a:cxn ang="0">
                <a:pos x="5760" y="1331"/>
              </a:cxn>
              <a:cxn ang="0">
                <a:pos x="5760" y="0"/>
              </a:cxn>
              <a:cxn ang="0">
                <a:pos x="0" y="1066"/>
              </a:cxn>
            </a:cxnLst>
            <a:rect l="0" t="0" r="0" b="0"/>
            <a:pathLst>
              <a:path w="5760" h="1331">
                <a:moveTo>
                  <a:pt x="0" y="1066"/>
                </a:moveTo>
                <a:lnTo>
                  <a:pt x="0" y="1331"/>
                </a:lnTo>
                <a:lnTo>
                  <a:pt x="5760" y="1331"/>
                </a:lnTo>
                <a:lnTo>
                  <a:pt x="5760" y="0"/>
                </a:lnTo>
                <a:cubicBezTo>
                  <a:pt x="3220" y="1206"/>
                  <a:pt x="2250" y="1146"/>
                  <a:pt x="0" y="1066"/>
                </a:cubicBezTo>
                <a:close/>
              </a:path>
            </a:pathLst>
          </a:custGeom>
          <a:solidFill>
            <a:schemeClr val="bg1">
              <a:tint val="80000"/>
              <a:satMod val="200000"/>
              <a:alpha val="45000"/>
            </a:schemeClr>
          </a:solidFill>
          <a:ln w="9525" cap="flat" cmpd="sng" algn="ctr">
            <a:noFill/>
            <a:prstDash val="solid"/>
            <a:round/>
            <a:headEnd type="none" w="med" len="med"/>
            <a:tailEnd type="none" w="med" len="med"/>
          </a:ln>
          <a:effectLst>
            <a:outerShdw blurRad="50800" dist="44450" dir="16200000" algn="ctr" rotWithShape="0">
              <a:prstClr val="black">
                <a:alpha val="35000"/>
              </a:prstClr>
            </a:outerShdw>
          </a:effectLst>
        </p:spPr>
        <p:txBody>
          <a:bodyPr vert="horz" wrap="square" lIns="91440" tIns="45720" rIns="91440" bIns="45720" anchor="t" compatLnSpc="1"/>
          <a:lstStyle/>
          <a:p>
            <a:endParaRPr kumimoji="0" lang="en-US"/>
          </a:p>
        </p:txBody>
      </p:sp>
      <p:sp>
        <p:nvSpPr>
          <p:cNvPr id="16" name="Полилиния 15"/>
          <p:cNvSpPr>
            <a:spLocks/>
          </p:cNvSpPr>
          <p:nvPr/>
        </p:nvSpPr>
        <p:spPr bwMode="auto">
          <a:xfrm>
            <a:off x="7315200" y="0"/>
            <a:ext cx="1828800" cy="6858000"/>
          </a:xfrm>
          <a:custGeom>
            <a:avLst/>
            <a:gdLst>
              <a:gd name="connsiteX0" fmla="*/ 1914 w 1914"/>
              <a:gd name="connsiteY0" fmla="*/ 9 h 4329"/>
              <a:gd name="connsiteX1" fmla="*/ 1914 w 1914"/>
              <a:gd name="connsiteY1" fmla="*/ 4329 h 4329"/>
              <a:gd name="connsiteX2" fmla="*/ 204 w 1914"/>
              <a:gd name="connsiteY2" fmla="*/ 4327 h 4329"/>
              <a:gd name="connsiteX3" fmla="*/ 0 w 1914"/>
              <a:gd name="connsiteY3" fmla="*/ 0 h 4329"/>
              <a:gd name="connsiteX4" fmla="*/ 1914 w 1914"/>
              <a:gd name="connsiteY4" fmla="*/ 9 h 43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4" h="4329">
                <a:moveTo>
                  <a:pt x="1914" y="9"/>
                </a:moveTo>
                <a:lnTo>
                  <a:pt x="1914" y="4329"/>
                </a:lnTo>
                <a:lnTo>
                  <a:pt x="204" y="4327"/>
                </a:lnTo>
                <a:cubicBezTo>
                  <a:pt x="1288" y="3574"/>
                  <a:pt x="2082" y="1734"/>
                  <a:pt x="0" y="0"/>
                </a:cubicBezTo>
                <a:lnTo>
                  <a:pt x="1914" y="9"/>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endParaRPr kumimoji="0" lang="en-US"/>
          </a:p>
        </p:txBody>
      </p:sp>
      <p:sp>
        <p:nvSpPr>
          <p:cNvPr id="9" name="Заголовок 8"/>
          <p:cNvSpPr>
            <a:spLocks noGrp="1"/>
          </p:cNvSpPr>
          <p:nvPr>
            <p:ph type="title"/>
          </p:nvPr>
        </p:nvSpPr>
        <p:spPr>
          <a:xfrm>
            <a:off x="457200" y="274638"/>
            <a:ext cx="7467600" cy="1143000"/>
          </a:xfrm>
          <a:prstGeom prst="rect">
            <a:avLst/>
          </a:prstGeom>
        </p:spPr>
        <p:txBody>
          <a:bodyPr vert="horz" lIns="45720" rIns="45720" anchor="ctr">
            <a:normAutofit/>
          </a:bodyPr>
          <a:lstStyle/>
          <a:p>
            <a:r>
              <a:rPr kumimoji="0" lang="ru-RU" smtClean="0"/>
              <a:t>Образец заголовка</a:t>
            </a:r>
            <a:endParaRPr kumimoji="0" lang="en-US"/>
          </a:p>
        </p:txBody>
      </p:sp>
      <p:sp>
        <p:nvSpPr>
          <p:cNvPr id="30" name="Текст 29"/>
          <p:cNvSpPr>
            <a:spLocks noGrp="1"/>
          </p:cNvSpPr>
          <p:nvPr>
            <p:ph type="body" idx="1"/>
          </p:nvPr>
        </p:nvSpPr>
        <p:spPr>
          <a:xfrm>
            <a:off x="457200" y="1600200"/>
            <a:ext cx="7467600" cy="4525963"/>
          </a:xfrm>
          <a:prstGeom prst="rect">
            <a:avLst/>
          </a:prstGeom>
        </p:spPr>
        <p:txBody>
          <a:bodyPr vert="horz">
            <a:normAutofit/>
          </a:bodyPr>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10" name="Дата 9"/>
          <p:cNvSpPr>
            <a:spLocks noGrp="1"/>
          </p:cNvSpPr>
          <p:nvPr>
            <p:ph type="dt" sz="half" idx="2"/>
          </p:nvPr>
        </p:nvSpPr>
        <p:spPr>
          <a:xfrm>
            <a:off x="457200" y="6422064"/>
            <a:ext cx="2133600" cy="365125"/>
          </a:xfrm>
          <a:prstGeom prst="rect">
            <a:avLst/>
          </a:prstGeom>
        </p:spPr>
        <p:txBody>
          <a:bodyPr vert="horz" bIns="0" anchor="b"/>
          <a:lstStyle>
            <a:lvl1pPr algn="l" eaLnBrk="1" latinLnBrk="0" hangingPunct="1">
              <a:defRPr kumimoji="0" sz="1000">
                <a:solidFill>
                  <a:schemeClr val="tx2">
                    <a:shade val="50000"/>
                  </a:schemeClr>
                </a:solidFill>
              </a:defRPr>
            </a:lvl1pPr>
          </a:lstStyle>
          <a:p>
            <a:fld id="{8B2F6F34-938E-48B8-AB84-7F0C55BC9141}" type="datetimeFigureOut">
              <a:rPr lang="ru-RU" smtClean="0"/>
              <a:pPr/>
              <a:t>02.12.2009</a:t>
            </a:fld>
            <a:endParaRPr lang="ru-RU"/>
          </a:p>
        </p:txBody>
      </p:sp>
      <p:sp>
        <p:nvSpPr>
          <p:cNvPr id="22" name="Нижний колонтитул 21"/>
          <p:cNvSpPr>
            <a:spLocks noGrp="1"/>
          </p:cNvSpPr>
          <p:nvPr>
            <p:ph type="ftr" sz="quarter" idx="3"/>
          </p:nvPr>
        </p:nvSpPr>
        <p:spPr>
          <a:xfrm>
            <a:off x="3124200" y="6422064"/>
            <a:ext cx="2895600" cy="365125"/>
          </a:xfrm>
          <a:prstGeom prst="rect">
            <a:avLst/>
          </a:prstGeom>
        </p:spPr>
        <p:txBody>
          <a:bodyPr vert="horz" lIns="0" rIns="0" bIns="0" anchor="b"/>
          <a:lstStyle>
            <a:lvl1pPr algn="ctr" eaLnBrk="1" latinLnBrk="0" hangingPunct="1">
              <a:defRPr kumimoji="0" sz="1000">
                <a:solidFill>
                  <a:schemeClr val="tx2">
                    <a:shade val="50000"/>
                  </a:schemeClr>
                </a:solidFill>
              </a:defRPr>
            </a:lvl1pPr>
          </a:lstStyle>
          <a:p>
            <a:endParaRPr lang="ru-RU"/>
          </a:p>
        </p:txBody>
      </p:sp>
      <p:sp>
        <p:nvSpPr>
          <p:cNvPr id="18" name="Номер слайда 17"/>
          <p:cNvSpPr>
            <a:spLocks noGrp="1"/>
          </p:cNvSpPr>
          <p:nvPr>
            <p:ph type="sldNum" sz="quarter" idx="4"/>
          </p:nvPr>
        </p:nvSpPr>
        <p:spPr>
          <a:xfrm>
            <a:off x="8153400" y="6422064"/>
            <a:ext cx="762000" cy="365125"/>
          </a:xfrm>
          <a:prstGeom prst="rect">
            <a:avLst/>
          </a:prstGeom>
        </p:spPr>
        <p:txBody>
          <a:bodyPr vert="horz" lIns="0" tIns="0" rIns="0" bIns="0" anchor="b"/>
          <a:lstStyle>
            <a:lvl1pPr algn="r" eaLnBrk="1" latinLnBrk="0" hangingPunct="1">
              <a:defRPr kumimoji="0" sz="1000">
                <a:solidFill>
                  <a:schemeClr val="tx2">
                    <a:shade val="50000"/>
                  </a:schemeClr>
                </a:solidFill>
              </a:defRPr>
            </a:lvl1pPr>
          </a:lstStyle>
          <a:p>
            <a:fld id="{882C92C4-6ED6-4F76-A6A2-86068A1ED2ED}" type="slidenum">
              <a:rPr lang="ru-RU" smtClean="0"/>
              <a:pPr/>
              <a:t>‹#›</a:t>
            </a:fld>
            <a:endParaRPr lang="ru-RU"/>
          </a:p>
        </p:txBody>
      </p:sp>
    </p:spTree>
  </p:cSld>
  <p:clrMap bg1="dk1" tx1="lt1" bg2="dk2" tx2="lt2" accent1="accent1" accent2="accent2" accent3="accent3" accent4="accent4" accent5="accent5" accent6="accent6" hlink="hlink" folHlink="folHlink"/>
  <p:sldLayoutIdLst>
    <p:sldLayoutId id="2147483781" r:id="rId1"/>
    <p:sldLayoutId id="2147483782" r:id="rId2"/>
    <p:sldLayoutId id="2147483783" r:id="rId3"/>
    <p:sldLayoutId id="2147483784" r:id="rId4"/>
    <p:sldLayoutId id="2147483785" r:id="rId5"/>
    <p:sldLayoutId id="2147483786" r:id="rId6"/>
    <p:sldLayoutId id="2147483787" r:id="rId7"/>
    <p:sldLayoutId id="2147483788" r:id="rId8"/>
    <p:sldLayoutId id="2147483789" r:id="rId9"/>
    <p:sldLayoutId id="2147483790" r:id="rId10"/>
    <p:sldLayoutId id="2147483791" r:id="rId11"/>
  </p:sldLayoutIdLst>
  <p:txStyles>
    <p:titleStyle>
      <a:lvl1pPr algn="l" rtl="0" eaLnBrk="1" latinLnBrk="0" hangingPunct="1">
        <a:spcBef>
          <a:spcPct val="0"/>
        </a:spcBef>
        <a:buNone/>
        <a:defRPr kumimoji="0" sz="4600" kern="1200">
          <a:solidFill>
            <a:schemeClr val="tx1"/>
          </a:solidFill>
          <a:latin typeface="+mj-lt"/>
          <a:ea typeface="+mj-ea"/>
          <a:cs typeface="+mj-cs"/>
        </a:defRPr>
      </a:lvl1pPr>
    </p:titleStyle>
    <p:bodyStyle>
      <a:lvl1pPr marL="420624" indent="-384048" algn="l" rtl="0" eaLnBrk="1" latinLnBrk="0" hangingPunct="1">
        <a:spcBef>
          <a:spcPct val="20000"/>
        </a:spcBef>
        <a:buClr>
          <a:schemeClr val="accent1"/>
        </a:buClr>
        <a:buSzPct val="80000"/>
        <a:buFont typeface="Wingdings 2"/>
        <a:buChar char=""/>
        <a:defRPr kumimoji="0" sz="3000" kern="1200">
          <a:solidFill>
            <a:schemeClr val="tx1"/>
          </a:solidFill>
          <a:latin typeface="+mn-lt"/>
          <a:ea typeface="+mn-ea"/>
          <a:cs typeface="+mn-cs"/>
        </a:defRPr>
      </a:lvl1pPr>
      <a:lvl2pPr marL="722376" indent="-274320" algn="l" rtl="0" eaLnBrk="1" latinLnBrk="0" hangingPunct="1">
        <a:spcBef>
          <a:spcPct val="20000"/>
        </a:spcBef>
        <a:buClr>
          <a:schemeClr val="accent1"/>
        </a:buClr>
        <a:buSzPct val="90000"/>
        <a:buFont typeface="Wingdings 2"/>
        <a:buChar char=""/>
        <a:defRPr kumimoji="0" sz="2600" kern="1200">
          <a:solidFill>
            <a:schemeClr val="tx1"/>
          </a:solidFill>
          <a:latin typeface="+mn-lt"/>
          <a:ea typeface="+mn-ea"/>
          <a:cs typeface="+mn-cs"/>
        </a:defRPr>
      </a:lvl2pPr>
      <a:lvl3pPr marL="1005840" indent="-256032" algn="l" rtl="0" eaLnBrk="1" latinLnBrk="0" hangingPunct="1">
        <a:spcBef>
          <a:spcPct val="20000"/>
        </a:spcBef>
        <a:buClr>
          <a:schemeClr val="accent2"/>
        </a:buClr>
        <a:buSzPct val="85000"/>
        <a:buFont typeface="Arial"/>
        <a:buChar char="○"/>
        <a:defRPr kumimoji="0" sz="2400" kern="1200">
          <a:solidFill>
            <a:schemeClr val="tx1"/>
          </a:solidFill>
          <a:latin typeface="+mn-lt"/>
          <a:ea typeface="+mn-ea"/>
          <a:cs typeface="+mn-cs"/>
        </a:defRPr>
      </a:lvl3pPr>
      <a:lvl4pPr marL="1280160" indent="-237744" algn="l" rtl="0" eaLnBrk="1" latinLnBrk="0" hangingPunct="1">
        <a:spcBef>
          <a:spcPct val="20000"/>
        </a:spcBef>
        <a:buClr>
          <a:schemeClr val="accent3"/>
        </a:buClr>
        <a:buSzPct val="90000"/>
        <a:buFont typeface="Wingdings 2"/>
        <a:buChar char=""/>
        <a:defRPr kumimoji="0" sz="2000" kern="1200">
          <a:solidFill>
            <a:schemeClr val="tx1"/>
          </a:solidFill>
          <a:latin typeface="+mn-lt"/>
          <a:ea typeface="+mn-ea"/>
          <a:cs typeface="+mn-cs"/>
        </a:defRPr>
      </a:lvl4pPr>
      <a:lvl5pPr marL="1490472" indent="-182880" algn="l" rtl="0" eaLnBrk="1" latinLnBrk="0" hangingPunct="1">
        <a:spcBef>
          <a:spcPct val="20000"/>
        </a:spcBef>
        <a:buClr>
          <a:schemeClr val="accent4"/>
        </a:buClr>
        <a:buSzPct val="100000"/>
        <a:buFont typeface="Arial"/>
        <a:buChar char="-"/>
        <a:defRPr kumimoji="0" sz="2000" kern="1200">
          <a:solidFill>
            <a:schemeClr val="tx1"/>
          </a:solidFill>
          <a:latin typeface="+mn-lt"/>
          <a:ea typeface="+mn-ea"/>
          <a:cs typeface="+mn-cs"/>
        </a:defRPr>
      </a:lvl5pPr>
      <a:lvl6pPr marL="1700784" indent="-182880" algn="l" rtl="0" eaLnBrk="1" latinLnBrk="0" hangingPunct="1">
        <a:spcBef>
          <a:spcPct val="20000"/>
        </a:spcBef>
        <a:buClr>
          <a:schemeClr val="accent5"/>
        </a:buClr>
        <a:buFont typeface="Arial"/>
        <a:buChar char="-"/>
        <a:defRPr kumimoji="0" sz="2000" kern="1200" baseline="0">
          <a:solidFill>
            <a:schemeClr val="tx1"/>
          </a:solidFill>
          <a:latin typeface="+mn-lt"/>
          <a:ea typeface="+mn-ea"/>
          <a:cs typeface="+mn-cs"/>
        </a:defRPr>
      </a:lvl6pPr>
      <a:lvl7pPr marL="1920240" indent="-182880" algn="l" rtl="0" eaLnBrk="1" latinLnBrk="0" hangingPunct="1">
        <a:spcBef>
          <a:spcPct val="20000"/>
        </a:spcBef>
        <a:buClr>
          <a:schemeClr val="accent6"/>
        </a:buClr>
        <a:buSzPct val="100000"/>
        <a:buFont typeface="Arial"/>
        <a:buChar char="•"/>
        <a:defRPr kumimoji="0" sz="1800" kern="1200" baseline="0">
          <a:solidFill>
            <a:schemeClr val="tx1"/>
          </a:solidFill>
          <a:latin typeface="+mn-lt"/>
          <a:ea typeface="+mn-ea"/>
          <a:cs typeface="+mn-cs"/>
        </a:defRPr>
      </a:lvl7pPr>
      <a:lvl8pPr marL="2139696" indent="-182880" algn="l" rtl="0" eaLnBrk="1" latinLnBrk="0" hangingPunct="1">
        <a:spcBef>
          <a:spcPct val="20000"/>
        </a:spcBef>
        <a:buClr>
          <a:schemeClr val="accent6"/>
        </a:buClr>
        <a:buFont typeface="Arial"/>
        <a:buChar char="▪"/>
        <a:defRPr kumimoji="0" sz="1600" kern="1200">
          <a:solidFill>
            <a:schemeClr val="tx1"/>
          </a:solidFill>
          <a:latin typeface="+mn-lt"/>
          <a:ea typeface="+mn-ea"/>
          <a:cs typeface="+mn-cs"/>
        </a:defRPr>
      </a:lvl8pPr>
      <a:lvl9pPr marL="2331720" indent="-182880" algn="l" rtl="0" eaLnBrk="1" latinLnBrk="0" hangingPunct="1">
        <a:spcBef>
          <a:spcPct val="20000"/>
        </a:spcBef>
        <a:buClr>
          <a:schemeClr val="accent6"/>
        </a:buClr>
        <a:buFont typeface="Arial"/>
        <a:buChar char="•"/>
        <a:defRPr kumimoji="0" sz="16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6.xml"/><Relationship Id="rId4" Type="http://schemas.openxmlformats.org/officeDocument/2006/relationships/image" Target="../media/image9.jpeg"/></Relationships>
</file>

<file path=ppt/slides/_rels/slide12.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533400" y="500042"/>
            <a:ext cx="7851648" cy="928694"/>
          </a:xfrm>
        </p:spPr>
        <p:txBody>
          <a:bodyPr/>
          <a:lstStyle/>
          <a:p>
            <a:pPr algn="ctr"/>
            <a:r>
              <a:rPr lang="ru-RU" dirty="0" smtClean="0">
                <a:solidFill>
                  <a:schemeClr val="accent3"/>
                </a:solidFill>
              </a:rPr>
              <a:t>Речевая разминка</a:t>
            </a:r>
            <a:endParaRPr lang="ru-RU" dirty="0">
              <a:solidFill>
                <a:schemeClr val="accent3"/>
              </a:solidFill>
            </a:endParaRPr>
          </a:p>
        </p:txBody>
      </p:sp>
      <p:sp>
        <p:nvSpPr>
          <p:cNvPr id="3" name="Подзаголовок 2"/>
          <p:cNvSpPr>
            <a:spLocks noGrp="1"/>
          </p:cNvSpPr>
          <p:nvPr>
            <p:ph type="subTitle" idx="1"/>
          </p:nvPr>
        </p:nvSpPr>
        <p:spPr>
          <a:xfrm>
            <a:off x="0" y="1500174"/>
            <a:ext cx="9144000" cy="5929354"/>
          </a:xfrm>
          <a:effectLst>
            <a:innerShdw blurRad="63500" dist="50800" dir="13500000">
              <a:prstClr val="black">
                <a:alpha val="50000"/>
              </a:prstClr>
            </a:innerShdw>
          </a:effectLst>
        </p:spPr>
        <p:txBody>
          <a:bodyPr>
            <a:normAutofit fontScale="47500" lnSpcReduction="20000"/>
          </a:bodyPr>
          <a:lstStyle/>
          <a:p>
            <a:pPr algn="ctr"/>
            <a:r>
              <a:rPr lang="ru-RU" sz="9600" dirty="0" smtClean="0"/>
              <a:t> </a:t>
            </a:r>
          </a:p>
          <a:p>
            <a:pPr algn="ctr"/>
            <a:r>
              <a:rPr lang="ru-RU" sz="9600" dirty="0" smtClean="0">
                <a:solidFill>
                  <a:schemeClr val="accent3">
                    <a:lumMod val="40000"/>
                    <a:lumOff val="60000"/>
                  </a:schemeClr>
                </a:solidFill>
                <a:latin typeface="Arial" pitchFamily="34" charset="0"/>
                <a:cs typeface="Arial" pitchFamily="34" charset="0"/>
              </a:rPr>
              <a:t> </a:t>
            </a:r>
            <a:r>
              <a:rPr lang="ru-RU" sz="9600" dirty="0" err="1" smtClean="0">
                <a:solidFill>
                  <a:schemeClr val="accent3">
                    <a:lumMod val="40000"/>
                    <a:lumOff val="60000"/>
                  </a:schemeClr>
                </a:solidFill>
                <a:latin typeface="Arial" pitchFamily="34" charset="0"/>
                <a:cs typeface="Arial" pitchFamily="34" charset="0"/>
              </a:rPr>
              <a:t>зе</a:t>
            </a:r>
            <a:r>
              <a:rPr lang="ru-RU" sz="9600" dirty="0" smtClean="0">
                <a:solidFill>
                  <a:schemeClr val="accent3">
                    <a:lumMod val="40000"/>
                    <a:lumOff val="60000"/>
                  </a:schemeClr>
                </a:solidFill>
                <a:latin typeface="Arial" pitchFamily="34" charset="0"/>
                <a:cs typeface="Arial" pitchFamily="34" charset="0"/>
              </a:rPr>
              <a:t> </a:t>
            </a:r>
            <a:r>
              <a:rPr lang="ru-RU" sz="9600" dirty="0" err="1" smtClean="0">
                <a:solidFill>
                  <a:schemeClr val="accent3">
                    <a:lumMod val="40000"/>
                    <a:lumOff val="60000"/>
                  </a:schemeClr>
                </a:solidFill>
                <a:latin typeface="Arial" pitchFamily="34" charset="0"/>
                <a:cs typeface="Arial" pitchFamily="34" charset="0"/>
              </a:rPr>
              <a:t>зи</a:t>
            </a:r>
            <a:r>
              <a:rPr lang="ru-RU" sz="9600" dirty="0" smtClean="0">
                <a:solidFill>
                  <a:schemeClr val="accent3">
                    <a:lumMod val="40000"/>
                    <a:lumOff val="60000"/>
                  </a:schemeClr>
                </a:solidFill>
                <a:latin typeface="Arial" pitchFamily="34" charset="0"/>
                <a:cs typeface="Arial" pitchFamily="34" charset="0"/>
              </a:rPr>
              <a:t> </a:t>
            </a:r>
            <a:r>
              <a:rPr lang="ru-RU" sz="9600" dirty="0" err="1" smtClean="0">
                <a:solidFill>
                  <a:schemeClr val="accent3">
                    <a:lumMod val="40000"/>
                    <a:lumOff val="60000"/>
                  </a:schemeClr>
                </a:solidFill>
                <a:latin typeface="Arial" pitchFamily="34" charset="0"/>
                <a:cs typeface="Arial" pitchFamily="34" charset="0"/>
              </a:rPr>
              <a:t>зя</a:t>
            </a:r>
            <a:r>
              <a:rPr lang="ru-RU" sz="9600" dirty="0" smtClean="0">
                <a:solidFill>
                  <a:schemeClr val="accent3">
                    <a:lumMod val="40000"/>
                    <a:lumOff val="60000"/>
                  </a:schemeClr>
                </a:solidFill>
                <a:latin typeface="Arial" pitchFamily="34" charset="0"/>
                <a:cs typeface="Arial" pitchFamily="34" charset="0"/>
              </a:rPr>
              <a:t>       </a:t>
            </a:r>
            <a:r>
              <a:rPr lang="ru-RU" sz="9600" dirty="0" err="1" smtClean="0">
                <a:solidFill>
                  <a:schemeClr val="accent3">
                    <a:lumMod val="40000"/>
                    <a:lumOff val="60000"/>
                  </a:schemeClr>
                </a:solidFill>
                <a:latin typeface="Arial" pitchFamily="34" charset="0"/>
                <a:cs typeface="Arial" pitchFamily="34" charset="0"/>
              </a:rPr>
              <a:t>бе</a:t>
            </a:r>
            <a:r>
              <a:rPr lang="ru-RU" sz="9600" dirty="0" smtClean="0">
                <a:solidFill>
                  <a:schemeClr val="accent3">
                    <a:lumMod val="40000"/>
                    <a:lumOff val="60000"/>
                  </a:schemeClr>
                </a:solidFill>
                <a:latin typeface="Arial" pitchFamily="34" charset="0"/>
                <a:cs typeface="Arial" pitchFamily="34" charset="0"/>
              </a:rPr>
              <a:t> </a:t>
            </a:r>
            <a:r>
              <a:rPr lang="ru-RU" sz="9600" dirty="0" err="1" smtClean="0">
                <a:solidFill>
                  <a:schemeClr val="accent3">
                    <a:lumMod val="40000"/>
                    <a:lumOff val="60000"/>
                  </a:schemeClr>
                </a:solidFill>
                <a:latin typeface="Arial" pitchFamily="34" charset="0"/>
                <a:cs typeface="Arial" pitchFamily="34" charset="0"/>
              </a:rPr>
              <a:t>би</a:t>
            </a:r>
            <a:r>
              <a:rPr lang="ru-RU" sz="9600" dirty="0" smtClean="0">
                <a:solidFill>
                  <a:schemeClr val="accent3">
                    <a:lumMod val="40000"/>
                    <a:lumOff val="60000"/>
                  </a:schemeClr>
                </a:solidFill>
                <a:latin typeface="Arial" pitchFamily="34" charset="0"/>
                <a:cs typeface="Arial" pitchFamily="34" charset="0"/>
              </a:rPr>
              <a:t> </a:t>
            </a:r>
            <a:r>
              <a:rPr lang="ru-RU" sz="9600" dirty="0" err="1" smtClean="0">
                <a:solidFill>
                  <a:schemeClr val="accent3">
                    <a:lumMod val="40000"/>
                    <a:lumOff val="60000"/>
                  </a:schemeClr>
                </a:solidFill>
                <a:latin typeface="Arial" pitchFamily="34" charset="0"/>
                <a:cs typeface="Arial" pitchFamily="34" charset="0"/>
              </a:rPr>
              <a:t>бя</a:t>
            </a:r>
            <a:r>
              <a:rPr lang="ru-RU" sz="9600" dirty="0" smtClean="0">
                <a:solidFill>
                  <a:schemeClr val="accent3">
                    <a:lumMod val="40000"/>
                    <a:lumOff val="60000"/>
                  </a:schemeClr>
                </a:solidFill>
                <a:latin typeface="Arial" pitchFamily="34" charset="0"/>
                <a:cs typeface="Arial" pitchFamily="34" charset="0"/>
              </a:rPr>
              <a:t/>
            </a:r>
            <a:br>
              <a:rPr lang="ru-RU" sz="9600" dirty="0" smtClean="0">
                <a:solidFill>
                  <a:schemeClr val="accent3">
                    <a:lumMod val="40000"/>
                    <a:lumOff val="60000"/>
                  </a:schemeClr>
                </a:solidFill>
                <a:latin typeface="Arial" pitchFamily="34" charset="0"/>
                <a:cs typeface="Arial" pitchFamily="34" charset="0"/>
              </a:rPr>
            </a:br>
            <a:r>
              <a:rPr lang="ru-RU" sz="9600" dirty="0" smtClean="0">
                <a:solidFill>
                  <a:schemeClr val="accent3">
                    <a:lumMod val="40000"/>
                    <a:lumOff val="60000"/>
                  </a:schemeClr>
                </a:solidFill>
                <a:latin typeface="Arial" pitchFamily="34" charset="0"/>
                <a:cs typeface="Arial" pitchFamily="34" charset="0"/>
              </a:rPr>
              <a:t>се си </a:t>
            </a:r>
            <a:r>
              <a:rPr lang="ru-RU" sz="9600" dirty="0" err="1" smtClean="0">
                <a:solidFill>
                  <a:schemeClr val="accent3">
                    <a:lumMod val="40000"/>
                    <a:lumOff val="60000"/>
                  </a:schemeClr>
                </a:solidFill>
                <a:latin typeface="Arial" pitchFamily="34" charset="0"/>
                <a:cs typeface="Arial" pitchFamily="34" charset="0"/>
              </a:rPr>
              <a:t>ся</a:t>
            </a:r>
            <a:r>
              <a:rPr lang="ru-RU" sz="9600" dirty="0" smtClean="0">
                <a:solidFill>
                  <a:schemeClr val="accent3">
                    <a:lumMod val="40000"/>
                    <a:lumOff val="60000"/>
                  </a:schemeClr>
                </a:solidFill>
                <a:latin typeface="Arial" pitchFamily="34" charset="0"/>
                <a:cs typeface="Arial" pitchFamily="34" charset="0"/>
              </a:rPr>
              <a:t>      </a:t>
            </a:r>
            <a:r>
              <a:rPr lang="ru-RU" sz="9600" dirty="0" err="1" smtClean="0">
                <a:solidFill>
                  <a:schemeClr val="accent3">
                    <a:lumMod val="40000"/>
                    <a:lumOff val="60000"/>
                  </a:schemeClr>
                </a:solidFill>
                <a:latin typeface="Arial" pitchFamily="34" charset="0"/>
                <a:cs typeface="Arial" pitchFamily="34" charset="0"/>
              </a:rPr>
              <a:t>пе</a:t>
            </a:r>
            <a:r>
              <a:rPr lang="ru-RU" sz="9600" dirty="0" smtClean="0">
                <a:solidFill>
                  <a:schemeClr val="accent3">
                    <a:lumMod val="40000"/>
                    <a:lumOff val="60000"/>
                  </a:schemeClr>
                </a:solidFill>
                <a:latin typeface="Arial" pitchFamily="34" charset="0"/>
                <a:cs typeface="Arial" pitchFamily="34" charset="0"/>
              </a:rPr>
              <a:t> пи </a:t>
            </a:r>
            <a:r>
              <a:rPr lang="ru-RU" sz="9600" dirty="0" err="1" smtClean="0">
                <a:solidFill>
                  <a:schemeClr val="accent3">
                    <a:lumMod val="40000"/>
                    <a:lumOff val="60000"/>
                  </a:schemeClr>
                </a:solidFill>
                <a:latin typeface="Arial" pitchFamily="34" charset="0"/>
                <a:cs typeface="Arial" pitchFamily="34" charset="0"/>
              </a:rPr>
              <a:t>пя</a:t>
            </a:r>
            <a:r>
              <a:rPr lang="ru-RU" sz="9600" dirty="0" smtClean="0">
                <a:solidFill>
                  <a:schemeClr val="accent3">
                    <a:lumMod val="40000"/>
                    <a:lumOff val="60000"/>
                  </a:schemeClr>
                </a:solidFill>
                <a:latin typeface="Arial" pitchFamily="34" charset="0"/>
                <a:cs typeface="Arial" pitchFamily="34" charset="0"/>
              </a:rPr>
              <a:t>  </a:t>
            </a:r>
            <a:br>
              <a:rPr lang="ru-RU" sz="9600" dirty="0" smtClean="0">
                <a:solidFill>
                  <a:schemeClr val="accent3">
                    <a:lumMod val="40000"/>
                    <a:lumOff val="60000"/>
                  </a:schemeClr>
                </a:solidFill>
                <a:latin typeface="Arial" pitchFamily="34" charset="0"/>
                <a:cs typeface="Arial" pitchFamily="34" charset="0"/>
              </a:rPr>
            </a:br>
            <a:r>
              <a:rPr lang="ru-RU" sz="9600" dirty="0" smtClean="0">
                <a:solidFill>
                  <a:schemeClr val="accent3">
                    <a:lumMod val="40000"/>
                    <a:lumOff val="60000"/>
                  </a:schemeClr>
                </a:solidFill>
                <a:latin typeface="Arial" pitchFamily="34" charset="0"/>
                <a:cs typeface="Arial" pitchFamily="34" charset="0"/>
              </a:rPr>
              <a:t> те </a:t>
            </a:r>
            <a:r>
              <a:rPr lang="ru-RU" sz="9600" dirty="0" err="1" smtClean="0">
                <a:solidFill>
                  <a:schemeClr val="accent3">
                    <a:lumMod val="40000"/>
                    <a:lumOff val="60000"/>
                  </a:schemeClr>
                </a:solidFill>
                <a:latin typeface="Arial" pitchFamily="34" charset="0"/>
                <a:cs typeface="Arial" pitchFamily="34" charset="0"/>
              </a:rPr>
              <a:t>ти</a:t>
            </a:r>
            <a:r>
              <a:rPr lang="ru-RU" sz="9600" dirty="0" smtClean="0">
                <a:solidFill>
                  <a:schemeClr val="accent3">
                    <a:lumMod val="40000"/>
                    <a:lumOff val="60000"/>
                  </a:schemeClr>
                </a:solidFill>
                <a:latin typeface="Arial" pitchFamily="34" charset="0"/>
                <a:cs typeface="Arial" pitchFamily="34" charset="0"/>
              </a:rPr>
              <a:t> </a:t>
            </a:r>
            <a:r>
              <a:rPr lang="ru-RU" sz="9600" dirty="0" err="1" smtClean="0">
                <a:solidFill>
                  <a:schemeClr val="accent3">
                    <a:lumMod val="40000"/>
                    <a:lumOff val="60000"/>
                  </a:schemeClr>
                </a:solidFill>
                <a:latin typeface="Arial" pitchFamily="34" charset="0"/>
                <a:cs typeface="Arial" pitchFamily="34" charset="0"/>
              </a:rPr>
              <a:t>тя</a:t>
            </a:r>
            <a:r>
              <a:rPr lang="ru-RU" sz="9600" dirty="0" smtClean="0">
                <a:solidFill>
                  <a:schemeClr val="accent3">
                    <a:lumMod val="40000"/>
                    <a:lumOff val="60000"/>
                  </a:schemeClr>
                </a:solidFill>
                <a:latin typeface="Arial" pitchFamily="34" charset="0"/>
                <a:cs typeface="Arial" pitchFamily="34" charset="0"/>
              </a:rPr>
              <a:t>       де </a:t>
            </a:r>
            <a:r>
              <a:rPr lang="ru-RU" sz="9600" dirty="0" err="1" smtClean="0">
                <a:solidFill>
                  <a:schemeClr val="accent3">
                    <a:lumMod val="40000"/>
                    <a:lumOff val="60000"/>
                  </a:schemeClr>
                </a:solidFill>
                <a:latin typeface="Arial" pitchFamily="34" charset="0"/>
                <a:cs typeface="Arial" pitchFamily="34" charset="0"/>
              </a:rPr>
              <a:t>ди</a:t>
            </a:r>
            <a:r>
              <a:rPr lang="ru-RU" sz="9600" dirty="0" smtClean="0">
                <a:solidFill>
                  <a:schemeClr val="accent3">
                    <a:lumMod val="40000"/>
                    <a:lumOff val="60000"/>
                  </a:schemeClr>
                </a:solidFill>
                <a:latin typeface="Arial" pitchFamily="34" charset="0"/>
                <a:cs typeface="Arial" pitchFamily="34" charset="0"/>
              </a:rPr>
              <a:t> </a:t>
            </a:r>
            <a:r>
              <a:rPr lang="ru-RU" sz="9600" dirty="0" err="1" smtClean="0">
                <a:solidFill>
                  <a:schemeClr val="accent3">
                    <a:lumMod val="40000"/>
                    <a:lumOff val="60000"/>
                  </a:schemeClr>
                </a:solidFill>
                <a:latin typeface="Arial" pitchFamily="34" charset="0"/>
                <a:cs typeface="Arial" pitchFamily="34" charset="0"/>
              </a:rPr>
              <a:t>дя</a:t>
            </a:r>
            <a:r>
              <a:rPr lang="ru-RU" sz="9600" dirty="0" smtClean="0">
                <a:solidFill>
                  <a:schemeClr val="accent3">
                    <a:lumMod val="40000"/>
                    <a:lumOff val="60000"/>
                  </a:schemeClr>
                </a:solidFill>
                <a:latin typeface="Arial" pitchFamily="34" charset="0"/>
                <a:cs typeface="Arial" pitchFamily="34" charset="0"/>
              </a:rPr>
              <a:t> </a:t>
            </a:r>
          </a:p>
          <a:p>
            <a:pPr algn="ctr"/>
            <a:endParaRPr lang="ru-RU" sz="9600" dirty="0" smtClean="0">
              <a:solidFill>
                <a:schemeClr val="accent3">
                  <a:lumMod val="40000"/>
                  <a:lumOff val="60000"/>
                </a:schemeClr>
              </a:solidFill>
              <a:latin typeface="Arial" pitchFamily="34" charset="0"/>
              <a:cs typeface="Arial" pitchFamily="34" charset="0"/>
            </a:endParaRPr>
          </a:p>
          <a:p>
            <a:pPr algn="ctr"/>
            <a:r>
              <a:rPr lang="ru-RU" sz="9600" dirty="0" smtClean="0">
                <a:solidFill>
                  <a:schemeClr val="accent3">
                    <a:lumMod val="40000"/>
                    <a:lumOff val="60000"/>
                  </a:schemeClr>
                </a:solidFill>
                <a:latin typeface="Arial" pitchFamily="34" charset="0"/>
                <a:cs typeface="Arial" pitchFamily="34" charset="0"/>
              </a:rPr>
              <a:t> Рита   Мила   Лида   Лена</a:t>
            </a:r>
            <a:br>
              <a:rPr lang="ru-RU" sz="9600" dirty="0" smtClean="0">
                <a:solidFill>
                  <a:schemeClr val="accent3">
                    <a:lumMod val="40000"/>
                    <a:lumOff val="60000"/>
                  </a:schemeClr>
                </a:solidFill>
                <a:latin typeface="Arial" pitchFamily="34" charset="0"/>
                <a:cs typeface="Arial" pitchFamily="34" charset="0"/>
              </a:rPr>
            </a:br>
            <a:r>
              <a:rPr lang="ru-RU" sz="9600" dirty="0" smtClean="0">
                <a:solidFill>
                  <a:schemeClr val="accent3">
                    <a:lumMod val="40000"/>
                    <a:lumOff val="60000"/>
                  </a:schemeClr>
                </a:solidFill>
                <a:latin typeface="Arial" pitchFamily="34" charset="0"/>
                <a:cs typeface="Arial" pitchFamily="34" charset="0"/>
              </a:rPr>
              <a:t> Яна    Валя    Надя   Таня</a:t>
            </a:r>
            <a:br>
              <a:rPr lang="ru-RU" sz="9600" dirty="0" smtClean="0">
                <a:solidFill>
                  <a:schemeClr val="accent3">
                    <a:lumMod val="40000"/>
                    <a:lumOff val="60000"/>
                  </a:schemeClr>
                </a:solidFill>
                <a:latin typeface="Arial" pitchFamily="34" charset="0"/>
                <a:cs typeface="Arial" pitchFamily="34" charset="0"/>
              </a:rPr>
            </a:br>
            <a:r>
              <a:rPr lang="ru-RU" sz="9600" dirty="0" smtClean="0">
                <a:solidFill>
                  <a:schemeClr val="accent3">
                    <a:lumMod val="40000"/>
                    <a:lumOff val="60000"/>
                  </a:schemeClr>
                </a:solidFill>
                <a:latin typeface="Arial" pitchFamily="34" charset="0"/>
                <a:cs typeface="Arial" pitchFamily="34" charset="0"/>
              </a:rPr>
              <a:t/>
            </a:r>
            <a:br>
              <a:rPr lang="ru-RU" sz="9600" dirty="0" smtClean="0">
                <a:solidFill>
                  <a:schemeClr val="accent3">
                    <a:lumMod val="40000"/>
                    <a:lumOff val="60000"/>
                  </a:schemeClr>
                </a:solidFill>
                <a:latin typeface="Arial" pitchFamily="34" charset="0"/>
                <a:cs typeface="Arial" pitchFamily="34" charset="0"/>
              </a:rPr>
            </a:br>
            <a:r>
              <a:rPr lang="ru-RU" sz="6200" dirty="0" smtClean="0">
                <a:solidFill>
                  <a:schemeClr val="accent1">
                    <a:lumMod val="20000"/>
                    <a:lumOff val="80000"/>
                  </a:schemeClr>
                </a:solidFill>
                <a:latin typeface="Arial" pitchFamily="34" charset="0"/>
                <a:cs typeface="Arial" pitchFamily="34" charset="0"/>
              </a:rPr>
              <a:t/>
            </a:r>
            <a:br>
              <a:rPr lang="ru-RU" sz="6200" dirty="0" smtClean="0">
                <a:solidFill>
                  <a:schemeClr val="accent1">
                    <a:lumMod val="20000"/>
                    <a:lumOff val="80000"/>
                  </a:schemeClr>
                </a:solidFill>
                <a:latin typeface="Arial" pitchFamily="34" charset="0"/>
                <a:cs typeface="Arial" pitchFamily="34" charset="0"/>
              </a:rPr>
            </a:br>
            <a:endParaRPr lang="ru-RU" sz="6200"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p:cNvSpPr>
            <a:spLocks noGrp="1"/>
          </p:cNvSpPr>
          <p:nvPr>
            <p:ph type="title"/>
          </p:nvPr>
        </p:nvSpPr>
        <p:spPr>
          <a:xfrm>
            <a:off x="457200" y="704088"/>
            <a:ext cx="8305800" cy="3939358"/>
          </a:xfrm>
        </p:spPr>
        <p:txBody>
          <a:bodyPr>
            <a:normAutofit/>
          </a:bodyPr>
          <a:lstStyle/>
          <a:p>
            <a:r>
              <a:rPr lang="ru-RU" sz="6000" dirty="0" smtClean="0"/>
              <a:t>        Лето – </a:t>
            </a:r>
            <a:r>
              <a:rPr lang="ru-RU" sz="6000" dirty="0" err="1" smtClean="0"/>
              <a:t>припасиха</a:t>
            </a:r>
            <a:r>
              <a:rPr lang="ru-RU" sz="6000" dirty="0" smtClean="0"/>
              <a:t>, </a:t>
            </a:r>
            <a:br>
              <a:rPr lang="ru-RU" sz="6000" dirty="0" smtClean="0"/>
            </a:br>
            <a:r>
              <a:rPr lang="ru-RU" sz="6000" dirty="0" smtClean="0"/>
              <a:t/>
            </a:r>
            <a:br>
              <a:rPr lang="ru-RU" sz="6000" dirty="0" smtClean="0"/>
            </a:br>
            <a:r>
              <a:rPr lang="ru-RU" sz="6000" dirty="0" smtClean="0"/>
              <a:t>      а зима – </a:t>
            </a:r>
            <a:r>
              <a:rPr lang="ru-RU" sz="6000" dirty="0" err="1" smtClean="0"/>
              <a:t>прибериха</a:t>
            </a:r>
            <a:r>
              <a:rPr lang="ru-RU" sz="6000" dirty="0" smtClean="0"/>
              <a:t>.</a:t>
            </a:r>
            <a:endParaRPr lang="ru-RU" sz="6000"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14348" y="500042"/>
            <a:ext cx="7786742" cy="1143000"/>
          </a:xfrm>
        </p:spPr>
        <p:txBody>
          <a:bodyPr>
            <a:normAutofit fontScale="90000"/>
          </a:bodyPr>
          <a:lstStyle/>
          <a:p>
            <a:r>
              <a:rPr lang="ru-RU" dirty="0" smtClean="0"/>
              <a:t> </a:t>
            </a:r>
            <a:r>
              <a:rPr lang="en-US" dirty="0" smtClean="0"/>
              <a:t>   </a:t>
            </a:r>
            <a:r>
              <a:rPr lang="ru-RU" sz="4400" dirty="0" smtClean="0"/>
              <a:t> вишня    земляника   рябина</a:t>
            </a:r>
            <a:br>
              <a:rPr lang="ru-RU" sz="4400" dirty="0" smtClean="0"/>
            </a:br>
            <a:endParaRPr lang="ru-RU" sz="4400" dirty="0"/>
          </a:p>
        </p:txBody>
      </p:sp>
      <p:graphicFrame>
        <p:nvGraphicFramePr>
          <p:cNvPr id="3" name="Таблица 2"/>
          <p:cNvGraphicFramePr>
            <a:graphicFrameLocks noGrp="1"/>
          </p:cNvGraphicFramePr>
          <p:nvPr/>
        </p:nvGraphicFramePr>
        <p:xfrm>
          <a:off x="1357290" y="3286124"/>
          <a:ext cx="6322263" cy="3000396"/>
        </p:xfrm>
        <a:graphic>
          <a:graphicData uri="http://schemas.openxmlformats.org/drawingml/2006/table">
            <a:tbl>
              <a:tblPr firstRow="1" bandRow="1">
                <a:tableStyleId>{5C22544A-7EE6-4342-B048-85BDC9FD1C3A}</a:tableStyleId>
              </a:tblPr>
              <a:tblGrid>
                <a:gridCol w="2107421"/>
                <a:gridCol w="2107421"/>
                <a:gridCol w="2107421"/>
              </a:tblGrid>
              <a:tr h="3000396">
                <a:tc>
                  <a:txBody>
                    <a:bodyPr/>
                    <a:lstStyle/>
                    <a:p>
                      <a:endParaRPr lang="ru-RU" dirty="0"/>
                    </a:p>
                  </a:txBody>
                  <a:tcPr/>
                </a:tc>
                <a:tc>
                  <a:txBody>
                    <a:bodyPr/>
                    <a:lstStyle/>
                    <a:p>
                      <a:endParaRPr lang="ru-RU" dirty="0"/>
                    </a:p>
                  </a:txBody>
                  <a:tcPr/>
                </a:tc>
                <a:tc>
                  <a:txBody>
                    <a:bodyPr/>
                    <a:lstStyle/>
                    <a:p>
                      <a:r>
                        <a:rPr lang="ru-RU" sz="2400" dirty="0" smtClean="0"/>
                        <a:t>           </a:t>
                      </a:r>
                    </a:p>
                    <a:p>
                      <a:r>
                        <a:rPr lang="ru-RU" sz="6000" dirty="0" smtClean="0">
                          <a:latin typeface="Arial" pitchFamily="34" charset="0"/>
                          <a:cs typeface="Arial" pitchFamily="34" charset="0"/>
                        </a:rPr>
                        <a:t>      </a:t>
                      </a:r>
                      <a:endParaRPr lang="ru-RU" sz="6000" dirty="0">
                        <a:latin typeface="Arial" pitchFamily="34" charset="0"/>
                        <a:cs typeface="Arial" pitchFamily="34" charset="0"/>
                      </a:endParaRPr>
                    </a:p>
                  </a:txBody>
                  <a:tcPr/>
                </a:tc>
              </a:tr>
            </a:tbl>
          </a:graphicData>
        </a:graphic>
      </p:graphicFrame>
      <p:sp>
        <p:nvSpPr>
          <p:cNvPr id="8" name="Стрелка вниз 7"/>
          <p:cNvSpPr/>
          <p:nvPr/>
        </p:nvSpPr>
        <p:spPr>
          <a:xfrm>
            <a:off x="1928794" y="1285860"/>
            <a:ext cx="714380" cy="1785950"/>
          </a:xfrm>
          <a:prstGeom prst="downArrow">
            <a:avLst>
              <a:gd name="adj1" fmla="val 50000"/>
              <a:gd name="adj2" fmla="val 5107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0" name="Стрелка вниз 9"/>
          <p:cNvSpPr/>
          <p:nvPr/>
        </p:nvSpPr>
        <p:spPr>
          <a:xfrm>
            <a:off x="4143372" y="1285860"/>
            <a:ext cx="698946" cy="1857388"/>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1" name="Стрелка вниз 10"/>
          <p:cNvSpPr/>
          <p:nvPr/>
        </p:nvSpPr>
        <p:spPr>
          <a:xfrm>
            <a:off x="6215074" y="1285860"/>
            <a:ext cx="714380" cy="178595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6146" name="Picture 2"/>
          <p:cNvPicPr>
            <a:picLocks noChangeAspect="1" noChangeArrowheads="1"/>
          </p:cNvPicPr>
          <p:nvPr/>
        </p:nvPicPr>
        <p:blipFill>
          <a:blip r:embed="rId2"/>
          <a:srcRect/>
          <a:stretch>
            <a:fillRect/>
          </a:stretch>
        </p:blipFill>
        <p:spPr bwMode="auto">
          <a:xfrm>
            <a:off x="1357290" y="3286124"/>
            <a:ext cx="2071702" cy="3001962"/>
          </a:xfrm>
          <a:prstGeom prst="rect">
            <a:avLst/>
          </a:prstGeom>
          <a:noFill/>
          <a:ln w="9525">
            <a:noFill/>
            <a:miter lim="800000"/>
            <a:headEnd/>
            <a:tailEnd/>
          </a:ln>
          <a:effectLst/>
        </p:spPr>
      </p:pic>
      <p:pic>
        <p:nvPicPr>
          <p:cNvPr id="6147" name="Picture 3"/>
          <p:cNvPicPr>
            <a:picLocks noChangeAspect="1" noChangeArrowheads="1"/>
          </p:cNvPicPr>
          <p:nvPr/>
        </p:nvPicPr>
        <p:blipFill>
          <a:blip r:embed="rId3"/>
          <a:srcRect/>
          <a:stretch>
            <a:fillRect/>
          </a:stretch>
        </p:blipFill>
        <p:spPr bwMode="auto">
          <a:xfrm>
            <a:off x="3428992" y="3286124"/>
            <a:ext cx="2143140" cy="2989620"/>
          </a:xfrm>
          <a:prstGeom prst="rect">
            <a:avLst/>
          </a:prstGeom>
          <a:noFill/>
          <a:ln w="9525">
            <a:noFill/>
            <a:miter lim="800000"/>
            <a:headEnd/>
            <a:tailEnd/>
          </a:ln>
          <a:effectLst/>
        </p:spPr>
      </p:pic>
      <p:pic>
        <p:nvPicPr>
          <p:cNvPr id="6148" name="Picture 4"/>
          <p:cNvPicPr>
            <a:picLocks noChangeAspect="1" noChangeArrowheads="1"/>
          </p:cNvPicPr>
          <p:nvPr/>
        </p:nvPicPr>
        <p:blipFill>
          <a:blip r:embed="rId4"/>
          <a:srcRect/>
          <a:stretch>
            <a:fillRect/>
          </a:stretch>
        </p:blipFill>
        <p:spPr bwMode="auto">
          <a:xfrm>
            <a:off x="5572132" y="3286124"/>
            <a:ext cx="2082833" cy="3000396"/>
          </a:xfrm>
          <a:prstGeom prst="rect">
            <a:avLst/>
          </a:prstGeom>
          <a:noFill/>
          <a:ln w="9525">
            <a:noFill/>
            <a:miter lim="800000"/>
            <a:headEnd/>
            <a:tailEnd/>
          </a:ln>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20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20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0" grpId="0" animBg="1"/>
      <p:bldP spid="11"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p:cNvSpPr>
            <a:spLocks noGrp="1"/>
          </p:cNvSpPr>
          <p:nvPr>
            <p:ph type="title"/>
          </p:nvPr>
        </p:nvSpPr>
        <p:spPr/>
        <p:txBody>
          <a:bodyPr>
            <a:normAutofit fontScale="90000"/>
          </a:bodyPr>
          <a:lstStyle/>
          <a:p>
            <a:r>
              <a:rPr lang="ru-RU" dirty="0" smtClean="0"/>
              <a:t>                    земляника</a:t>
            </a:r>
            <a:br>
              <a:rPr lang="ru-RU" dirty="0" smtClean="0"/>
            </a:br>
            <a:r>
              <a:rPr lang="ru-RU" dirty="0" smtClean="0"/>
              <a:t>        лесная               садовая</a:t>
            </a:r>
            <a:endParaRPr lang="ru-RU" dirty="0"/>
          </a:p>
        </p:txBody>
      </p:sp>
      <p:pic>
        <p:nvPicPr>
          <p:cNvPr id="7170" name="Picture 2"/>
          <p:cNvPicPr>
            <a:picLocks noGrp="1" noChangeAspect="1" noChangeArrowheads="1"/>
          </p:cNvPicPr>
          <p:nvPr>
            <p:ph sz="half" idx="1"/>
          </p:nvPr>
        </p:nvPicPr>
        <p:blipFill>
          <a:blip r:embed="rId2"/>
          <a:srcRect/>
          <a:stretch>
            <a:fillRect/>
          </a:stretch>
        </p:blipFill>
        <p:spPr bwMode="auto">
          <a:xfrm>
            <a:off x="428596" y="1500174"/>
            <a:ext cx="3247878" cy="4786346"/>
          </a:xfrm>
          <a:prstGeom prst="rect">
            <a:avLst/>
          </a:prstGeom>
          <a:noFill/>
          <a:ln w="9525">
            <a:noFill/>
            <a:miter lim="800000"/>
            <a:headEnd/>
            <a:tailEnd/>
          </a:ln>
          <a:effectLst/>
        </p:spPr>
      </p:pic>
      <p:pic>
        <p:nvPicPr>
          <p:cNvPr id="7171" name="Picture 3"/>
          <p:cNvPicPr>
            <a:picLocks noGrp="1" noChangeAspect="1" noChangeArrowheads="1"/>
          </p:cNvPicPr>
          <p:nvPr>
            <p:ph sz="half" idx="2"/>
          </p:nvPr>
        </p:nvPicPr>
        <p:blipFill>
          <a:blip r:embed="rId3"/>
          <a:srcRect/>
          <a:stretch>
            <a:fillRect/>
          </a:stretch>
        </p:blipFill>
        <p:spPr bwMode="auto">
          <a:xfrm>
            <a:off x="4429123" y="1484962"/>
            <a:ext cx="3365377" cy="4801557"/>
          </a:xfrm>
          <a:prstGeom prst="rect">
            <a:avLst/>
          </a:prstGeom>
          <a:noFill/>
          <a:ln w="9525">
            <a:noFill/>
            <a:miter lim="800000"/>
            <a:headEnd/>
            <a:tailEnd/>
          </a:ln>
          <a:effectLst/>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a:xfrm>
            <a:off x="0" y="500042"/>
            <a:ext cx="8858280" cy="5429264"/>
          </a:xfrm>
        </p:spPr>
        <p:txBody>
          <a:bodyPr>
            <a:normAutofit fontScale="90000"/>
          </a:bodyPr>
          <a:lstStyle/>
          <a:p>
            <a:r>
              <a:rPr lang="ru-RU" dirty="0" smtClean="0"/>
              <a:t>     </a:t>
            </a:r>
            <a:br>
              <a:rPr lang="ru-RU" dirty="0" smtClean="0"/>
            </a:br>
            <a:r>
              <a:rPr lang="ru-RU" dirty="0" smtClean="0"/>
              <a:t/>
            </a:r>
            <a:br>
              <a:rPr lang="ru-RU" dirty="0" smtClean="0"/>
            </a:br>
            <a:r>
              <a:rPr lang="ru-RU" dirty="0" smtClean="0"/>
              <a:t/>
            </a:r>
            <a:br>
              <a:rPr lang="ru-RU" dirty="0" smtClean="0"/>
            </a:br>
            <a:r>
              <a:rPr lang="ru-RU" dirty="0" smtClean="0"/>
              <a:t>       </a:t>
            </a:r>
            <a:r>
              <a:rPr lang="ru-RU" dirty="0" err="1" smtClean="0"/>
              <a:t>быс</a:t>
            </a:r>
            <a:r>
              <a:rPr lang="ru-RU" dirty="0" smtClean="0"/>
              <a:t> </a:t>
            </a:r>
            <a:r>
              <a:rPr lang="ru-RU" dirty="0" err="1" smtClean="0"/>
              <a:t>тре</a:t>
            </a:r>
            <a:r>
              <a:rPr lang="ru-RU" dirty="0" smtClean="0"/>
              <a:t> е       </a:t>
            </a:r>
            <a:r>
              <a:rPr lang="ru-RU" dirty="0" err="1" smtClean="0"/>
              <a:t>бу</a:t>
            </a:r>
            <a:r>
              <a:rPr lang="ru-RU" dirty="0" smtClean="0"/>
              <a:t> дет      </a:t>
            </a:r>
            <a:r>
              <a:rPr lang="ru-RU" dirty="0" err="1" smtClean="0"/>
              <a:t>яб</a:t>
            </a:r>
            <a:r>
              <a:rPr lang="ru-RU" dirty="0" smtClean="0"/>
              <a:t> </a:t>
            </a:r>
            <a:r>
              <a:rPr lang="ru-RU" dirty="0" err="1" smtClean="0"/>
              <a:t>ло</a:t>
            </a:r>
            <a:r>
              <a:rPr lang="ru-RU" dirty="0" smtClean="0"/>
              <a:t> </a:t>
            </a:r>
            <a:r>
              <a:rPr lang="ru-RU" dirty="0" err="1" smtClean="0"/>
              <a:t>ки</a:t>
            </a:r>
            <a:r>
              <a:rPr lang="ru-RU" dirty="0" smtClean="0"/>
              <a:t> </a:t>
            </a:r>
            <a:br>
              <a:rPr lang="ru-RU" dirty="0" smtClean="0"/>
            </a:br>
            <a:r>
              <a:rPr lang="ru-RU" dirty="0" smtClean="0"/>
              <a:t>       кус </a:t>
            </a:r>
            <a:r>
              <a:rPr lang="ru-RU" dirty="0" err="1" smtClean="0"/>
              <a:t>ти</a:t>
            </a:r>
            <a:r>
              <a:rPr lang="ru-RU" dirty="0" smtClean="0"/>
              <a:t> </a:t>
            </a:r>
            <a:r>
              <a:rPr lang="ru-RU" dirty="0" err="1" smtClean="0"/>
              <a:t>ки</a:t>
            </a:r>
            <a:r>
              <a:rPr lang="ru-RU" dirty="0" smtClean="0"/>
              <a:t>        </a:t>
            </a:r>
            <a:r>
              <a:rPr lang="ru-RU" dirty="0" err="1" smtClean="0"/>
              <a:t>бу</a:t>
            </a:r>
            <a:r>
              <a:rPr lang="ru-RU" dirty="0" smtClean="0"/>
              <a:t> дут      </a:t>
            </a:r>
            <a:r>
              <a:rPr lang="ru-RU" dirty="0" err="1" smtClean="0"/>
              <a:t>яб</a:t>
            </a:r>
            <a:r>
              <a:rPr lang="ru-RU" dirty="0" smtClean="0"/>
              <a:t> </a:t>
            </a:r>
            <a:r>
              <a:rPr lang="ru-RU" dirty="0" err="1" smtClean="0"/>
              <a:t>ло</a:t>
            </a:r>
            <a:r>
              <a:rPr lang="ru-RU" dirty="0" smtClean="0"/>
              <a:t> ни</a:t>
            </a:r>
            <a:br>
              <a:rPr lang="ru-RU" dirty="0" smtClean="0"/>
            </a:br>
            <a:r>
              <a:rPr lang="ru-RU" dirty="0" smtClean="0"/>
              <a:t/>
            </a:r>
            <a:br>
              <a:rPr lang="ru-RU" dirty="0" smtClean="0"/>
            </a:br>
            <a:r>
              <a:rPr lang="ru-RU" dirty="0" smtClean="0"/>
              <a:t>       по </a:t>
            </a:r>
            <a:r>
              <a:rPr lang="ru-RU" dirty="0" err="1" smtClean="0"/>
              <a:t>са</a:t>
            </a:r>
            <a:r>
              <a:rPr lang="ru-RU" dirty="0" smtClean="0"/>
              <a:t> </a:t>
            </a:r>
            <a:r>
              <a:rPr lang="ru-RU" dirty="0" err="1" smtClean="0"/>
              <a:t>ди</a:t>
            </a:r>
            <a:r>
              <a:rPr lang="ru-RU" dirty="0" smtClean="0"/>
              <a:t> ли             </a:t>
            </a:r>
            <a:r>
              <a:rPr lang="ru-RU" dirty="0" err="1" smtClean="0"/>
              <a:t>смо</a:t>
            </a:r>
            <a:r>
              <a:rPr lang="ru-RU" dirty="0" smtClean="0"/>
              <a:t> </a:t>
            </a:r>
            <a:r>
              <a:rPr lang="ru-RU" dirty="0" err="1" smtClean="0"/>
              <a:t>ро</a:t>
            </a:r>
            <a:r>
              <a:rPr lang="ru-RU" dirty="0" smtClean="0"/>
              <a:t> </a:t>
            </a:r>
            <a:r>
              <a:rPr lang="ru-RU" dirty="0" err="1" smtClean="0"/>
              <a:t>ди</a:t>
            </a:r>
            <a:r>
              <a:rPr lang="ru-RU" dirty="0" smtClean="0"/>
              <a:t> на</a:t>
            </a:r>
            <a:br>
              <a:rPr lang="ru-RU" dirty="0" smtClean="0"/>
            </a:br>
            <a:r>
              <a:rPr lang="ru-RU" dirty="0" smtClean="0"/>
              <a:t>       вы ко па ли             </a:t>
            </a:r>
            <a:r>
              <a:rPr lang="ru-RU" dirty="0" err="1" smtClean="0"/>
              <a:t>смо</a:t>
            </a:r>
            <a:r>
              <a:rPr lang="ru-RU" dirty="0" smtClean="0"/>
              <a:t> </a:t>
            </a:r>
            <a:r>
              <a:rPr lang="ru-RU" dirty="0" err="1" smtClean="0"/>
              <a:t>ро</a:t>
            </a:r>
            <a:r>
              <a:rPr lang="ru-RU" dirty="0" smtClean="0"/>
              <a:t> </a:t>
            </a:r>
            <a:r>
              <a:rPr lang="ru-RU" dirty="0" err="1" smtClean="0"/>
              <a:t>ди</a:t>
            </a:r>
            <a:r>
              <a:rPr lang="ru-RU" dirty="0" smtClean="0"/>
              <a:t> ну</a:t>
            </a:r>
            <a:br>
              <a:rPr lang="ru-RU" dirty="0" smtClean="0"/>
            </a:br>
            <a:r>
              <a:rPr lang="ru-RU" dirty="0" smtClean="0"/>
              <a:t/>
            </a:r>
            <a:br>
              <a:rPr lang="ru-RU" dirty="0" smtClean="0"/>
            </a:br>
            <a:r>
              <a:rPr lang="ru-RU" dirty="0" smtClean="0"/>
              <a:t>       </a:t>
            </a:r>
            <a:r>
              <a:rPr lang="ru-RU" dirty="0" err="1" smtClean="0"/>
              <a:t>ра</a:t>
            </a:r>
            <a:r>
              <a:rPr lang="ru-RU" dirty="0" smtClean="0"/>
              <a:t> </a:t>
            </a:r>
            <a:r>
              <a:rPr lang="ru-RU" dirty="0" err="1" smtClean="0"/>
              <a:t>бо</a:t>
            </a:r>
            <a:r>
              <a:rPr lang="ru-RU" dirty="0" smtClean="0"/>
              <a:t> та     </a:t>
            </a:r>
            <a:r>
              <a:rPr lang="ru-RU" dirty="0" err="1" smtClean="0"/>
              <a:t>бе</a:t>
            </a:r>
            <a:r>
              <a:rPr lang="ru-RU" dirty="0" smtClean="0"/>
              <a:t> </a:t>
            </a:r>
            <a:r>
              <a:rPr lang="ru-RU" dirty="0" err="1" smtClean="0"/>
              <a:t>ла</a:t>
            </a:r>
            <a:r>
              <a:rPr lang="ru-RU" dirty="0" smtClean="0"/>
              <a:t> я      за </a:t>
            </a:r>
            <a:r>
              <a:rPr lang="ru-RU" dirty="0" err="1" smtClean="0"/>
              <a:t>ки</a:t>
            </a:r>
            <a:r>
              <a:rPr lang="ru-RU" dirty="0" smtClean="0"/>
              <a:t> </a:t>
            </a:r>
            <a:r>
              <a:rPr lang="ru-RU" dirty="0" err="1" smtClean="0"/>
              <a:t>пе</a:t>
            </a:r>
            <a:r>
              <a:rPr lang="ru-RU" dirty="0" smtClean="0"/>
              <a:t> </a:t>
            </a:r>
            <a:r>
              <a:rPr lang="ru-RU" dirty="0" err="1" smtClean="0"/>
              <a:t>ла</a:t>
            </a:r>
            <a:r>
              <a:rPr lang="ru-RU" dirty="0" smtClean="0"/>
              <a:t/>
            </a:r>
            <a:br>
              <a:rPr lang="ru-RU" dirty="0" smtClean="0"/>
            </a:br>
            <a:r>
              <a:rPr lang="ru-RU" dirty="0" smtClean="0"/>
              <a:t>       ре </a:t>
            </a:r>
            <a:r>
              <a:rPr lang="ru-RU" dirty="0" err="1" smtClean="0"/>
              <a:t>бя</a:t>
            </a:r>
            <a:r>
              <a:rPr lang="ru-RU" dirty="0" smtClean="0"/>
              <a:t> та     </a:t>
            </a:r>
            <a:r>
              <a:rPr lang="ru-RU" dirty="0" err="1" smtClean="0"/>
              <a:t>крас</a:t>
            </a:r>
            <a:r>
              <a:rPr lang="ru-RU" dirty="0" smtClean="0"/>
              <a:t> на я       </a:t>
            </a:r>
            <a:r>
              <a:rPr lang="ru-RU" dirty="0" err="1" smtClean="0"/>
              <a:t>ло</a:t>
            </a:r>
            <a:r>
              <a:rPr lang="ru-RU" dirty="0" smtClean="0"/>
              <a:t> па ты</a:t>
            </a:r>
            <a:br>
              <a:rPr lang="ru-RU" dirty="0" smtClean="0"/>
            </a:br>
            <a:r>
              <a:rPr lang="ru-RU" dirty="0" smtClean="0"/>
              <a:t> </a:t>
            </a:r>
            <a:br>
              <a:rPr lang="ru-RU" dirty="0" smtClean="0"/>
            </a:br>
            <a:endParaRPr lang="ru-RU" dirty="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28596" y="785794"/>
            <a:ext cx="8401080" cy="5510994"/>
          </a:xfrm>
        </p:spPr>
        <p:txBody>
          <a:bodyPr>
            <a:normAutofit fontScale="90000"/>
          </a:bodyPr>
          <a:lstStyle/>
          <a:p>
            <a:r>
              <a:rPr lang="ru-RU" dirty="0" smtClean="0"/>
              <a:t>      Кто не работает, тот не ест.</a:t>
            </a:r>
            <a:br>
              <a:rPr lang="ru-RU" dirty="0" smtClean="0"/>
            </a:br>
            <a:r>
              <a:rPr lang="ru-RU" dirty="0" smtClean="0"/>
              <a:t/>
            </a:r>
            <a:br>
              <a:rPr lang="ru-RU" dirty="0" smtClean="0"/>
            </a:br>
            <a:r>
              <a:rPr lang="ru-RU" dirty="0" smtClean="0"/>
              <a:t>      Труд кормит и одевает.</a:t>
            </a:r>
            <a:br>
              <a:rPr lang="ru-RU" dirty="0" smtClean="0"/>
            </a:br>
            <a:r>
              <a:rPr lang="ru-RU" dirty="0" smtClean="0"/>
              <a:t/>
            </a:r>
            <a:br>
              <a:rPr lang="ru-RU" dirty="0" smtClean="0"/>
            </a:br>
            <a:r>
              <a:rPr lang="ru-RU" dirty="0" smtClean="0"/>
              <a:t>      Мала пчела, да и та работает.</a:t>
            </a:r>
            <a:br>
              <a:rPr lang="ru-RU" dirty="0" smtClean="0"/>
            </a:br>
            <a:r>
              <a:rPr lang="ru-RU" dirty="0" smtClean="0"/>
              <a:t/>
            </a:r>
            <a:br>
              <a:rPr lang="ru-RU" dirty="0" smtClean="0"/>
            </a:br>
            <a:r>
              <a:rPr lang="ru-RU" dirty="0" smtClean="0"/>
              <a:t>      Дерево дорого плодами,</a:t>
            </a:r>
            <a:br>
              <a:rPr lang="ru-RU" dirty="0" smtClean="0"/>
            </a:br>
            <a:r>
              <a:rPr lang="ru-RU" dirty="0" smtClean="0"/>
              <a:t>     а человек делами.</a:t>
            </a:r>
            <a:endParaRPr lang="ru-RU"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Заголовок 4"/>
          <p:cNvSpPr>
            <a:spLocks noGrp="1"/>
          </p:cNvSpPr>
          <p:nvPr>
            <p:ph type="title"/>
          </p:nvPr>
        </p:nvSpPr>
        <p:spPr>
          <a:xfrm>
            <a:off x="0" y="0"/>
            <a:ext cx="9144000" cy="45719"/>
          </a:xfrm>
        </p:spPr>
        <p:txBody>
          <a:bodyPr>
            <a:normAutofit fontScale="90000"/>
          </a:bodyPr>
          <a:lstStyle/>
          <a:p>
            <a:endParaRPr lang="ru-RU" dirty="0"/>
          </a:p>
        </p:txBody>
      </p:sp>
      <p:pic>
        <p:nvPicPr>
          <p:cNvPr id="2" name="Picture 2"/>
          <p:cNvPicPr>
            <a:picLocks noChangeAspect="1" noChangeArrowheads="1"/>
          </p:cNvPicPr>
          <p:nvPr/>
        </p:nvPicPr>
        <p:blipFill>
          <a:blip r:embed="rId3"/>
          <a:srcRect/>
          <a:stretch>
            <a:fillRect/>
          </a:stretch>
        </p:blipFill>
        <p:spPr bwMode="auto">
          <a:xfrm>
            <a:off x="714348" y="785794"/>
            <a:ext cx="7999437" cy="5232188"/>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42910" y="1214422"/>
            <a:ext cx="8334404" cy="3429000"/>
          </a:xfrm>
        </p:spPr>
        <p:txBody>
          <a:bodyPr>
            <a:normAutofit/>
          </a:bodyPr>
          <a:lstStyle/>
          <a:p>
            <a:r>
              <a:rPr lang="ru-RU" sz="5400" dirty="0" smtClean="0">
                <a:solidFill>
                  <a:schemeClr val="accent1">
                    <a:lumMod val="40000"/>
                    <a:lumOff val="60000"/>
                  </a:schemeClr>
                </a:solidFill>
              </a:rPr>
              <a:t>     Бусы красные висят, </a:t>
            </a:r>
            <a:br>
              <a:rPr lang="ru-RU" sz="5400" dirty="0" smtClean="0">
                <a:solidFill>
                  <a:schemeClr val="accent1">
                    <a:lumMod val="40000"/>
                    <a:lumOff val="60000"/>
                  </a:schemeClr>
                </a:solidFill>
              </a:rPr>
            </a:br>
            <a:r>
              <a:rPr lang="ru-RU" sz="5400" dirty="0" smtClean="0">
                <a:solidFill>
                  <a:schemeClr val="accent1">
                    <a:lumMod val="40000"/>
                    <a:lumOff val="60000"/>
                  </a:schemeClr>
                </a:solidFill>
              </a:rPr>
              <a:t>   из кустов на нас глядят.</a:t>
            </a:r>
            <a:br>
              <a:rPr lang="ru-RU" sz="5400" dirty="0" smtClean="0">
                <a:solidFill>
                  <a:schemeClr val="accent1">
                    <a:lumMod val="40000"/>
                    <a:lumOff val="60000"/>
                  </a:schemeClr>
                </a:solidFill>
              </a:rPr>
            </a:br>
            <a:r>
              <a:rPr lang="ru-RU" sz="5400" dirty="0" smtClean="0">
                <a:solidFill>
                  <a:schemeClr val="accent1">
                    <a:lumMod val="40000"/>
                    <a:lumOff val="60000"/>
                  </a:schemeClr>
                </a:solidFill>
              </a:rPr>
              <a:t>   Очень любят бусы эти</a:t>
            </a:r>
            <a:br>
              <a:rPr lang="ru-RU" sz="5400" dirty="0" smtClean="0">
                <a:solidFill>
                  <a:schemeClr val="accent1">
                    <a:lumMod val="40000"/>
                    <a:lumOff val="60000"/>
                  </a:schemeClr>
                </a:solidFill>
              </a:rPr>
            </a:br>
            <a:r>
              <a:rPr lang="ru-RU" sz="5400" dirty="0" smtClean="0">
                <a:solidFill>
                  <a:schemeClr val="accent1">
                    <a:lumMod val="40000"/>
                    <a:lumOff val="60000"/>
                  </a:schemeClr>
                </a:solidFill>
              </a:rPr>
              <a:t>   дети, птицы и медведи.</a:t>
            </a:r>
            <a:endParaRPr lang="ru-RU" sz="5400" dirty="0">
              <a:solidFill>
                <a:schemeClr val="accent1">
                  <a:lumMod val="40000"/>
                  <a:lumOff val="60000"/>
                </a:schemeClr>
              </a:solidFill>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3"/>
          <a:srcRect/>
          <a:stretch>
            <a:fillRect/>
          </a:stretch>
        </p:blipFill>
        <p:spPr bwMode="auto">
          <a:xfrm>
            <a:off x="1000100" y="571480"/>
            <a:ext cx="7356495" cy="5530232"/>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071538" y="1214422"/>
            <a:ext cx="8072462" cy="3786214"/>
          </a:xfrm>
        </p:spPr>
        <p:txBody>
          <a:bodyPr>
            <a:normAutofit/>
          </a:bodyPr>
          <a:lstStyle/>
          <a:p>
            <a:r>
              <a:rPr lang="ru-RU" sz="5400" dirty="0" smtClean="0"/>
              <a:t>     Круглое , румяное  </a:t>
            </a:r>
            <a:br>
              <a:rPr lang="ru-RU" sz="5400" dirty="0" smtClean="0"/>
            </a:br>
            <a:r>
              <a:rPr lang="ru-RU" sz="5400" dirty="0" smtClean="0"/>
              <a:t>   я расту на ветке.</a:t>
            </a:r>
            <a:br>
              <a:rPr lang="ru-RU" sz="5400" dirty="0" smtClean="0"/>
            </a:br>
            <a:r>
              <a:rPr lang="ru-RU" sz="5400" dirty="0" smtClean="0"/>
              <a:t>   Любят меня взрослые</a:t>
            </a:r>
            <a:br>
              <a:rPr lang="ru-RU" sz="5400" dirty="0" smtClean="0"/>
            </a:br>
            <a:r>
              <a:rPr lang="ru-RU" sz="5400" dirty="0" smtClean="0"/>
              <a:t>   и маленькие детки.</a:t>
            </a:r>
            <a:endParaRPr lang="ru-RU" sz="5400"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a:srcRect/>
          <a:stretch>
            <a:fillRect/>
          </a:stretch>
        </p:blipFill>
        <p:spPr bwMode="auto">
          <a:xfrm>
            <a:off x="2357422" y="571480"/>
            <a:ext cx="4213223" cy="5281225"/>
          </a:xfrm>
          <a:prstGeom prst="rect">
            <a:avLst/>
          </a:prstGeom>
          <a:noFill/>
          <a:ln w="9525">
            <a:noFill/>
            <a:miter lim="800000"/>
            <a:headEnd/>
            <a:tailEnd/>
          </a:ln>
          <a:effectLst/>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928662" y="357166"/>
            <a:ext cx="7358114" cy="5929354"/>
          </a:xfrm>
        </p:spPr>
        <p:txBody>
          <a:bodyPr>
            <a:normAutofit fontScale="90000"/>
          </a:bodyPr>
          <a:lstStyle/>
          <a:p>
            <a:r>
              <a:rPr lang="ru-RU" sz="4800" dirty="0" smtClean="0"/>
              <a:t>          Я - капелька лета </a:t>
            </a:r>
            <a:br>
              <a:rPr lang="ru-RU" sz="4800" dirty="0" smtClean="0"/>
            </a:br>
            <a:r>
              <a:rPr lang="ru-RU" sz="4800" dirty="0" smtClean="0"/>
              <a:t>       на тоненькой ножке. </a:t>
            </a:r>
            <a:br>
              <a:rPr lang="ru-RU" sz="4800" dirty="0" smtClean="0"/>
            </a:br>
            <a:r>
              <a:rPr lang="ru-RU" sz="4800" dirty="0" smtClean="0"/>
              <a:t>           Плетут для меня</a:t>
            </a:r>
            <a:br>
              <a:rPr lang="ru-RU" sz="4800" dirty="0" smtClean="0"/>
            </a:br>
            <a:r>
              <a:rPr lang="ru-RU" sz="4800" dirty="0" smtClean="0"/>
              <a:t>       кузовки и лукошки. </a:t>
            </a:r>
            <a:br>
              <a:rPr lang="ru-RU" sz="4800" dirty="0" smtClean="0"/>
            </a:br>
            <a:r>
              <a:rPr lang="ru-RU" sz="4800" dirty="0" smtClean="0"/>
              <a:t>           Кто любит меня, </a:t>
            </a:r>
            <a:br>
              <a:rPr lang="ru-RU" sz="4800" dirty="0" smtClean="0"/>
            </a:br>
            <a:r>
              <a:rPr lang="ru-RU" sz="4800" dirty="0" smtClean="0"/>
              <a:t>       тот и рад  наклониться. </a:t>
            </a:r>
            <a:br>
              <a:rPr lang="ru-RU" sz="4800" dirty="0" smtClean="0"/>
            </a:br>
            <a:r>
              <a:rPr lang="ru-RU" sz="4800" dirty="0" smtClean="0"/>
              <a:t>            А имя дала мне</a:t>
            </a:r>
            <a:br>
              <a:rPr lang="ru-RU" sz="4800" dirty="0" smtClean="0"/>
            </a:br>
            <a:r>
              <a:rPr lang="ru-RU" sz="4800" dirty="0" smtClean="0"/>
              <a:t>        родная  землица.</a:t>
            </a:r>
            <a:endParaRPr lang="ru-RU" sz="4800"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2"/>
          <a:srcRect/>
          <a:stretch>
            <a:fillRect/>
          </a:stretch>
        </p:blipFill>
        <p:spPr bwMode="auto">
          <a:xfrm>
            <a:off x="2357422" y="214290"/>
            <a:ext cx="3916356" cy="5713430"/>
          </a:xfrm>
          <a:prstGeom prst="rect">
            <a:avLst/>
          </a:prstGeom>
          <a:noFill/>
          <a:ln w="9525">
            <a:noFill/>
            <a:miter lim="800000"/>
            <a:headEnd/>
            <a:tailEnd/>
          </a:ln>
          <a:effectLst/>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704088"/>
            <a:ext cx="8229600" cy="867524"/>
          </a:xfrm>
        </p:spPr>
        <p:txBody>
          <a:bodyPr/>
          <a:lstStyle/>
          <a:p>
            <a:r>
              <a:rPr lang="en-US" dirty="0" smtClean="0"/>
              <a:t>                      </a:t>
            </a:r>
            <a:r>
              <a:rPr lang="ru-RU" dirty="0" smtClean="0"/>
              <a:t>  </a:t>
            </a:r>
            <a:r>
              <a:rPr lang="en-US" dirty="0" smtClean="0"/>
              <a:t> </a:t>
            </a:r>
            <a:r>
              <a:rPr lang="ru-RU" dirty="0" smtClean="0"/>
              <a:t>Сад</a:t>
            </a:r>
            <a:endParaRPr lang="ru-RU" dirty="0"/>
          </a:p>
        </p:txBody>
      </p:sp>
      <p:pic>
        <p:nvPicPr>
          <p:cNvPr id="5122" name="Picture 2"/>
          <p:cNvPicPr>
            <a:picLocks noGrp="1" noChangeAspect="1" noChangeArrowheads="1"/>
          </p:cNvPicPr>
          <p:nvPr>
            <p:ph idx="1"/>
          </p:nvPr>
        </p:nvPicPr>
        <p:blipFill>
          <a:blip r:embed="rId2"/>
          <a:srcRect/>
          <a:stretch>
            <a:fillRect/>
          </a:stretch>
        </p:blipFill>
        <p:spPr bwMode="auto">
          <a:xfrm>
            <a:off x="857223" y="1643050"/>
            <a:ext cx="6557626" cy="4929222"/>
          </a:xfrm>
          <a:prstGeom prst="rect">
            <a:avLst/>
          </a:prstGeom>
          <a:noFill/>
          <a:ln w="9525">
            <a:noFill/>
            <a:miter lim="800000"/>
            <a:headEnd/>
            <a:tailEnd/>
          </a:ln>
          <a:effectLst/>
        </p:spPr>
      </p:pic>
      <p:pic>
        <p:nvPicPr>
          <p:cNvPr id="5123" name="Picture 3"/>
          <p:cNvPicPr>
            <a:picLocks noChangeAspect="1" noChangeArrowheads="1"/>
          </p:cNvPicPr>
          <p:nvPr/>
        </p:nvPicPr>
        <p:blipFill>
          <a:blip r:embed="rId3"/>
          <a:srcRect/>
          <a:stretch>
            <a:fillRect/>
          </a:stretch>
        </p:blipFill>
        <p:spPr bwMode="auto">
          <a:xfrm>
            <a:off x="4214810" y="1643050"/>
            <a:ext cx="3143272" cy="4923887"/>
          </a:xfrm>
          <a:prstGeom prst="rect">
            <a:avLst/>
          </a:prstGeom>
          <a:noFill/>
          <a:ln w="9525">
            <a:noFill/>
            <a:miter lim="800000"/>
            <a:headEnd/>
            <a:tailEnd/>
          </a:ln>
          <a:effectLst/>
        </p:spPr>
      </p:pic>
    </p:spTree>
  </p:cSld>
  <p:clrMapOvr>
    <a:masterClrMapping/>
  </p:clrMapOvr>
</p:sld>
</file>

<file path=ppt/theme/theme1.xml><?xml version="1.0" encoding="utf-8"?>
<a:theme xmlns:a="http://schemas.openxmlformats.org/drawingml/2006/main" name="Техническая">
  <a:themeElements>
    <a:clrScheme name="Техническая">
      <a:dk1>
        <a:sysClr val="windowText" lastClr="000000"/>
      </a:dk1>
      <a:lt1>
        <a:sysClr val="window" lastClr="FFFFFF"/>
      </a:lt1>
      <a:dk2>
        <a:srgbClr val="3B3B3B"/>
      </a:dk2>
      <a:lt2>
        <a:srgbClr val="D4D2D0"/>
      </a:lt2>
      <a:accent1>
        <a:srgbClr val="6EA0B0"/>
      </a:accent1>
      <a:accent2>
        <a:srgbClr val="CCAF0A"/>
      </a:accent2>
      <a:accent3>
        <a:srgbClr val="8D89A4"/>
      </a:accent3>
      <a:accent4>
        <a:srgbClr val="748560"/>
      </a:accent4>
      <a:accent5>
        <a:srgbClr val="9E9273"/>
      </a:accent5>
      <a:accent6>
        <a:srgbClr val="7E848D"/>
      </a:accent6>
      <a:hlink>
        <a:srgbClr val="00C8C3"/>
      </a:hlink>
      <a:folHlink>
        <a:srgbClr val="A116E0"/>
      </a:folHlink>
    </a:clrScheme>
    <a:fontScheme name="Техническая">
      <a:majorFont>
        <a:latin typeface="Franklin Gothic Book"/>
        <a:ea typeface=""/>
        <a:cs typeface=""/>
        <a:font script="Jpan" typeface="ＭＳ Ｐゴシック"/>
        <a:font script="Hang" typeface="HY견고딕"/>
        <a:font script="Hans" typeface="宋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HGｺﾞｼｯｸM"/>
        <a:font script="Hang" typeface="HY중고딕"/>
        <a:font script="Hans" typeface="黑体"/>
        <a:font script="Hant" typeface="微軟正黑體"/>
        <a:font script="Arab" typeface="Tahoma"/>
        <a:font script="Hebr" typeface="Levenim MT"/>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Техническая">
      <a:fillStyleLst>
        <a:solidFill>
          <a:schemeClr val="phClr"/>
        </a:solidFill>
        <a:gradFill rotWithShape="1">
          <a:gsLst>
            <a:gs pos="0">
              <a:schemeClr val="phClr">
                <a:tint val="1000"/>
              </a:schemeClr>
            </a:gs>
            <a:gs pos="68000">
              <a:schemeClr val="phClr">
                <a:tint val="77000"/>
              </a:schemeClr>
            </a:gs>
            <a:gs pos="81000">
              <a:schemeClr val="phClr">
                <a:tint val="79000"/>
              </a:schemeClr>
            </a:gs>
            <a:gs pos="86000">
              <a:schemeClr val="phClr">
                <a:tint val="73000"/>
              </a:schemeClr>
            </a:gs>
            <a:gs pos="100000">
              <a:schemeClr val="phClr">
                <a:tint val="35000"/>
              </a:schemeClr>
            </a:gs>
          </a:gsLst>
          <a:lin ang="5400000" scaled="1"/>
        </a:gradFill>
        <a:gradFill rotWithShape="1">
          <a:gsLst>
            <a:gs pos="0">
              <a:schemeClr val="phClr">
                <a:tint val="73000"/>
                <a:satMod val="150000"/>
              </a:schemeClr>
            </a:gs>
            <a:gs pos="25000">
              <a:schemeClr val="phClr">
                <a:tint val="96000"/>
                <a:shade val="80000"/>
                <a:satMod val="105000"/>
              </a:schemeClr>
            </a:gs>
            <a:gs pos="38000">
              <a:schemeClr val="phClr">
                <a:tint val="96000"/>
                <a:shade val="59000"/>
                <a:satMod val="120000"/>
              </a:schemeClr>
            </a:gs>
            <a:gs pos="55000">
              <a:schemeClr val="phClr">
                <a:shade val="57000"/>
                <a:satMod val="120000"/>
              </a:schemeClr>
            </a:gs>
            <a:gs pos="80000">
              <a:schemeClr val="phClr">
                <a:shade val="56000"/>
                <a:satMod val="145000"/>
              </a:schemeClr>
            </a:gs>
            <a:gs pos="88000">
              <a:schemeClr val="phClr">
                <a:shade val="63000"/>
                <a:satMod val="160000"/>
              </a:schemeClr>
            </a:gs>
            <a:gs pos="100000">
              <a:schemeClr val="phClr">
                <a:tint val="99555"/>
                <a:satMod val="155000"/>
              </a:schemeClr>
            </a:gs>
          </a:gsLst>
          <a:lin ang="5400000" scaled="1"/>
        </a:gradFill>
      </a:fillStyleLst>
      <a:lnStyleLst>
        <a:ln w="9525" cap="flat" cmpd="sng" algn="ctr">
          <a:solidFill>
            <a:schemeClr val="phClr">
              <a:shade val="60000"/>
              <a:satMod val="300000"/>
            </a:schemeClr>
          </a:solidFill>
          <a:prstDash val="solid"/>
        </a:ln>
        <a:ln w="19050" cap="flat" cmpd="sng" algn="ctr">
          <a:solidFill>
            <a:schemeClr val="phClr"/>
          </a:solidFill>
          <a:prstDash val="solid"/>
        </a:ln>
        <a:ln w="19050" cap="flat" cmpd="sng" algn="ctr">
          <a:solidFill>
            <a:schemeClr val="phClr"/>
          </a:solidFill>
          <a:prstDash val="solid"/>
        </a:ln>
      </a:lnStyleLst>
      <a:effectStyleLst>
        <a:effectStyle>
          <a:effectLst>
            <a:glow rad="63500">
              <a:schemeClr val="phClr">
                <a:tint val="30000"/>
                <a:shade val="95000"/>
                <a:satMod val="300000"/>
                <a:alpha val="50000"/>
              </a:schemeClr>
            </a:glow>
          </a:effectLst>
        </a:effectStyle>
        <a:effectStyle>
          <a:effectLst>
            <a:glow rad="70000">
              <a:schemeClr val="phClr">
                <a:tint val="30000"/>
                <a:shade val="95000"/>
                <a:satMod val="300000"/>
                <a:alpha val="50000"/>
              </a:schemeClr>
            </a:glow>
          </a:effectLst>
        </a:effectStyle>
        <a:effectStyle>
          <a:effectLst>
            <a:glow rad="76200">
              <a:schemeClr val="phClr">
                <a:tint val="30000"/>
                <a:shade val="95000"/>
                <a:satMod val="300000"/>
                <a:alpha val="50000"/>
              </a:schemeClr>
            </a:glow>
          </a:effectLst>
          <a:scene3d>
            <a:camera prst="orthographicFront" fov="0">
              <a:rot lat="0" lon="0" rev="0"/>
            </a:camera>
            <a:lightRig rig="harsh" dir="t">
              <a:rot lat="6000000" lon="6000000" rev="0"/>
            </a:lightRig>
          </a:scene3d>
          <a:sp3d contourW="10000" prstMaterial="metal">
            <a:bevelT w="20000" h="9000" prst="softRound"/>
            <a:contourClr>
              <a:schemeClr val="phClr">
                <a:shade val="30000"/>
                <a:satMod val="200000"/>
              </a:schemeClr>
            </a:contourClr>
          </a:sp3d>
        </a:effectStyle>
      </a:effectStyleLst>
      <a:bgFillStyleLst>
        <a:solidFill>
          <a:schemeClr val="phClr"/>
        </a:solidFill>
        <a:gradFill rotWithShape="1">
          <a:gsLst>
            <a:gs pos="0">
              <a:schemeClr val="phClr">
                <a:shade val="40000"/>
                <a:satMod val="150000"/>
              </a:schemeClr>
            </a:gs>
            <a:gs pos="30000">
              <a:schemeClr val="phClr">
                <a:shade val="60000"/>
                <a:satMod val="150000"/>
              </a:schemeClr>
            </a:gs>
            <a:gs pos="100000">
              <a:schemeClr val="phClr">
                <a:tint val="83000"/>
                <a:satMod val="200000"/>
              </a:schemeClr>
            </a:gs>
          </a:gsLst>
          <a:lin ang="13000000" scaled="0"/>
        </a:gradFill>
        <a:gradFill rotWithShape="1">
          <a:gsLst>
            <a:gs pos="0">
              <a:schemeClr val="phClr">
                <a:tint val="78000"/>
                <a:satMod val="220000"/>
              </a:schemeClr>
            </a:gs>
            <a:gs pos="100000">
              <a:schemeClr val="phClr">
                <a:shade val="35000"/>
                <a:satMod val="155000"/>
              </a:schemeClr>
            </a:gs>
          </a:gsLst>
          <a:path path="circle">
            <a:fillToRect l="60000" t="50000" r="40000" b="50000"/>
          </a:path>
        </a:grad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Technic</Template>
  <TotalTime>381</TotalTime>
  <Words>58</Words>
  <Application>Microsoft Office PowerPoint</Application>
  <PresentationFormat>Экран (4:3)</PresentationFormat>
  <Paragraphs>25</Paragraphs>
  <Slides>14</Slides>
  <Notes>9</Notes>
  <HiddenSlides>0</HiddenSlides>
  <MMClips>0</MMClips>
  <ScaleCrop>false</ScaleCrop>
  <HeadingPairs>
    <vt:vector size="4" baseType="variant">
      <vt:variant>
        <vt:lpstr>Тема</vt:lpstr>
      </vt:variant>
      <vt:variant>
        <vt:i4>1</vt:i4>
      </vt:variant>
      <vt:variant>
        <vt:lpstr>Заголовки слайдов</vt:lpstr>
      </vt:variant>
      <vt:variant>
        <vt:i4>14</vt:i4>
      </vt:variant>
    </vt:vector>
  </HeadingPairs>
  <TitlesOfParts>
    <vt:vector size="15" baseType="lpstr">
      <vt:lpstr>Техническая</vt:lpstr>
      <vt:lpstr>Речевая разминка</vt:lpstr>
      <vt:lpstr>Слайд 2</vt:lpstr>
      <vt:lpstr>     Бусы красные висят,     из кустов на нас глядят.    Очень любят бусы эти    дети, птицы и медведи.</vt:lpstr>
      <vt:lpstr>Слайд 4</vt:lpstr>
      <vt:lpstr>     Круглое , румяное      я расту на ветке.    Любят меня взрослые    и маленькие детки.</vt:lpstr>
      <vt:lpstr>Слайд 6</vt:lpstr>
      <vt:lpstr>          Я - капелька лета         на тоненькой ножке.             Плетут для меня        кузовки и лукошки.             Кто любит меня,         тот и рад  наклониться.              А имя дала мне         родная  землица.</vt:lpstr>
      <vt:lpstr>Слайд 8</vt:lpstr>
      <vt:lpstr>                         Сад</vt:lpstr>
      <vt:lpstr>        Лето – припасиха,         а зима – прибериха.</vt:lpstr>
      <vt:lpstr>     вишня    земляника   рябина </vt:lpstr>
      <vt:lpstr>                    земляника         лесная               садовая</vt:lpstr>
      <vt:lpstr>               быс тре е       бу дет      яб ло ки         кус ти ки        бу дут      яб ло ни         по са ди ли             смо ро ди на        вы ко па ли             смо ро ди ну         ра бо та     бе ла я      за ки пе ла        ре бя та     крас на я       ло па ты   </vt:lpstr>
      <vt:lpstr>      Кто не работает, тот не ест.        Труд кормит и одевает.        Мала пчела, да и та работает.        Дерево дорого плодами,      а человек делами.</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Корзун</dc:creator>
  <cp:lastModifiedBy>Пользователь</cp:lastModifiedBy>
  <cp:revision>47</cp:revision>
  <dcterms:created xsi:type="dcterms:W3CDTF">2009-11-27T16:43:36Z</dcterms:created>
  <dcterms:modified xsi:type="dcterms:W3CDTF">2009-12-02T08:46:20Z</dcterms:modified>
</cp:coreProperties>
</file>